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5" r:id="rId2"/>
    <p:sldId id="305" r:id="rId3"/>
    <p:sldId id="298" r:id="rId4"/>
    <p:sldId id="326" r:id="rId5"/>
    <p:sldId id="327" r:id="rId6"/>
    <p:sldId id="315" r:id="rId7"/>
  </p:sldIdLst>
  <p:sldSz cx="9144000" cy="6858000" type="letter"/>
  <p:notesSz cx="7010400" cy="92964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7BB4"/>
    <a:srgbClr val="7495C2"/>
    <a:srgbClr val="9CB0D1"/>
    <a:srgbClr val="C2CDE1"/>
    <a:srgbClr val="FF9900"/>
    <a:srgbClr val="000000"/>
    <a:srgbClr val="660066"/>
    <a:srgbClr val="00CC00"/>
    <a:srgbClr val="FF00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42" d="100"/>
          <a:sy n="142" d="100"/>
        </p:scale>
        <p:origin x="-3496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lProcess1" loCatId="process" qsTypeId="urn:microsoft.com/office/officeart/2005/8/quickstyle/3d2" qsCatId="3D" csTypeId="urn:microsoft.com/office/officeart/2005/8/colors/accent1_5" csCatId="accent1" phldr="1"/>
      <dgm:spPr/>
    </dgm:pt>
    <dgm:pt modelId="{1E3A074B-8EC3-4AC7-ADB8-C53A583CA2D1}">
      <dgm:prSet phldrT="[Text]" custT="1"/>
      <dgm:spPr>
        <a:xfrm>
          <a:off x="3660" y="152398"/>
          <a:ext cx="1963682" cy="6928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tint val="43000"/>
                <a:satMod val="165000"/>
                <a:alpha val="50000"/>
              </a:srgbClr>
            </a:gs>
            <a:gs pos="55000">
              <a:srgbClr val="4F81BD">
                <a:hueOff val="0"/>
                <a:satOff val="0"/>
                <a:lumOff val="0"/>
                <a:tint val="83000"/>
                <a:satMod val="155000"/>
                <a:alpha val="50000"/>
              </a:srgbClr>
            </a:gs>
            <a:gs pos="100000">
              <a:srgbClr val="4F81BD">
                <a:hueOff val="0"/>
                <a:satOff val="0"/>
                <a:lumOff val="0"/>
                <a:shade val="85000"/>
                <a:alpha val="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Kickoff</a:t>
          </a:r>
          <a:endParaRPr lang="en-US" sz="20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>
        <a:xfrm>
          <a:off x="2242259" y="152398"/>
          <a:ext cx="1963682" cy="6928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tint val="43000"/>
                <a:satMod val="165000"/>
                <a:alpha val="63000"/>
              </a:srgbClr>
            </a:gs>
            <a:gs pos="55000">
              <a:srgbClr val="4F81BD">
                <a:hueOff val="0"/>
                <a:satOff val="0"/>
                <a:lumOff val="0"/>
                <a:tint val="83000"/>
                <a:satMod val="155000"/>
                <a:alpha val="63000"/>
              </a:srgbClr>
            </a:gs>
            <a:gs pos="100000">
              <a:srgbClr val="4F81BD">
                <a:hueOff val="0"/>
                <a:satOff val="0"/>
                <a:lumOff val="0"/>
                <a:shade val="85000"/>
                <a:alpha val="63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Implementation</a:t>
          </a:r>
          <a:endParaRPr lang="en-US" sz="20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>
        <a:xfrm>
          <a:off x="4480857" y="152398"/>
          <a:ext cx="1963682" cy="6928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tint val="43000"/>
                <a:satMod val="165000"/>
                <a:alpha val="77000"/>
              </a:srgbClr>
            </a:gs>
            <a:gs pos="55000">
              <a:srgbClr val="4F81BD">
                <a:hueOff val="0"/>
                <a:satOff val="0"/>
                <a:lumOff val="0"/>
                <a:tint val="83000"/>
                <a:satMod val="155000"/>
                <a:alpha val="77000"/>
              </a:srgbClr>
            </a:gs>
            <a:gs pos="100000">
              <a:srgbClr val="4F81BD">
                <a:hueOff val="0"/>
                <a:satOff val="0"/>
                <a:lumOff val="0"/>
                <a:shade val="85000"/>
                <a:alpha val="77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Testing / Training</a:t>
          </a:r>
          <a:endParaRPr lang="en-US" sz="20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>
        <a:xfrm>
          <a:off x="2242259" y="1017096"/>
          <a:ext cx="1963682" cy="675286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February – March 2015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ECD96492-1092-4631-A208-D9A5DA08372E}" type="parTrans" cxnId="{345AD6EC-90F1-4BA3-A053-C21366541189}">
      <dgm:prSet/>
      <dgm:spPr>
        <a:xfrm rot="5400000">
          <a:off x="3181145" y="888229"/>
          <a:ext cx="85911" cy="85911"/>
        </a:xfrm>
        <a:prstGeom prst="rightArrow">
          <a:avLst>
            <a:gd name="adj1" fmla="val 66700"/>
            <a:gd name="adj2" fmla="val 50000"/>
          </a:avLst>
        </a:prstGeom>
        <a:solidFill>
          <a:srgbClr val="9CB0D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1982B446-3706-4711-A6F1-3DC4DFE59A3A}">
      <dgm:prSet phldrT="[Text]" custT="1"/>
      <dgm:spPr>
        <a:xfrm>
          <a:off x="6719456" y="152398"/>
          <a:ext cx="1963682" cy="6928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tint val="43000"/>
                <a:satMod val="165000"/>
                <a:alpha val="90000"/>
              </a:srgbClr>
            </a:gs>
            <a:gs pos="55000">
              <a:srgbClr val="4F81BD">
                <a:hueOff val="0"/>
                <a:satOff val="0"/>
                <a:lumOff val="0"/>
                <a:tint val="83000"/>
                <a:satMod val="155000"/>
                <a:alpha val="90000"/>
              </a:srgbClr>
            </a:gs>
            <a:gs pos="100000">
              <a:srgbClr val="4F81BD">
                <a:hueOff val="0"/>
                <a:satOff val="0"/>
                <a:lumOff val="0"/>
                <a:shade val="85000"/>
                <a:alpha val="9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Pilot Meetings</a:t>
          </a:r>
          <a:endParaRPr lang="en-US" sz="20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n-US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n-US"/>
        </a:p>
      </dgm:t>
    </dgm:pt>
    <dgm:pt modelId="{BAD6DE81-DE4F-40EF-8526-A8F127A4BE33}">
      <dgm:prSet phldrT="[Text]" custT="1"/>
      <dgm:spPr>
        <a:xfrm>
          <a:off x="6719456" y="1017096"/>
          <a:ext cx="1963682" cy="675286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May 2015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3224C504-155F-4C9F-93C7-83D8D4CEC1B4}" type="parTrans" cxnId="{293E3154-15DE-4C13-93DE-664CEAB9F0AF}">
      <dgm:prSet/>
      <dgm:spPr>
        <a:xfrm rot="5400000">
          <a:off x="7658342" y="888229"/>
          <a:ext cx="85911" cy="85911"/>
        </a:xfrm>
        <a:prstGeom prst="rightArrow">
          <a:avLst>
            <a:gd name="adj1" fmla="val 66700"/>
            <a:gd name="adj2" fmla="val 50000"/>
          </a:avLst>
        </a:prstGeom>
        <a:solidFill>
          <a:srgbClr val="4B7BB4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en-US"/>
        </a:p>
      </dgm:t>
    </dgm:pt>
    <dgm:pt modelId="{9898FE38-DE6C-46BA-8D32-D767674AD978}">
      <dgm:prSet phldrT="[Text]" custT="1"/>
      <dgm:spPr>
        <a:xfrm>
          <a:off x="4480857" y="1017096"/>
          <a:ext cx="1963682" cy="675286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April 2015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500A968-9A0E-4ACA-91E4-A3C5FA03BCC8}" type="parTrans" cxnId="{277398F3-A9DD-4822-A4A0-9408AA94EB41}">
      <dgm:prSet/>
      <dgm:spPr>
        <a:xfrm rot="5400000">
          <a:off x="5419743" y="888229"/>
          <a:ext cx="85911" cy="85911"/>
        </a:xfrm>
        <a:prstGeom prst="rightArrow">
          <a:avLst>
            <a:gd name="adj1" fmla="val 66700"/>
            <a:gd name="adj2" fmla="val 50000"/>
          </a:avLst>
        </a:prstGeom>
        <a:solidFill>
          <a:srgbClr val="7495C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en-US"/>
        </a:p>
      </dgm:t>
    </dgm:pt>
    <dgm:pt modelId="{A39C9339-F7BC-4A9F-AF8A-3B9741B27413}">
      <dgm:prSet phldrT="[Text]" custT="1"/>
      <dgm:spPr>
        <a:xfrm>
          <a:off x="3660" y="1017096"/>
          <a:ext cx="1963682" cy="675286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1/27/2015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26699644-3B9B-4794-926C-D854282146D8}" type="parTrans" cxnId="{BF777ED0-A485-405A-BFCD-E378EF965464}">
      <dgm:prSet/>
      <dgm:spPr>
        <a:xfrm rot="5400000">
          <a:off x="942546" y="888229"/>
          <a:ext cx="85911" cy="85911"/>
        </a:xfrm>
        <a:prstGeom prst="rightArrow">
          <a:avLst>
            <a:gd name="adj1" fmla="val 66700"/>
            <a:gd name="adj2" fmla="val 50000"/>
          </a:avLst>
        </a:prstGeom>
        <a:solidFill>
          <a:srgbClr val="C2CDE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 sz="2400"/>
        </a:p>
      </dgm:t>
    </dgm:pt>
    <dgm:pt modelId="{861E544E-0E1F-4D37-A9EA-06A1AB5B124E}" type="pres">
      <dgm:prSet presAssocID="{455C831A-CCF5-4391-A2BE-9DF065D37587}" presName="Name0" presStyleCnt="0">
        <dgm:presLayoutVars>
          <dgm:dir/>
          <dgm:animLvl val="lvl"/>
          <dgm:resizeHandles val="exact"/>
        </dgm:presLayoutVars>
      </dgm:prSet>
      <dgm:spPr/>
    </dgm:pt>
    <dgm:pt modelId="{F411F0A8-7A3E-4AAD-8E0D-E03B4E044189}" type="pres">
      <dgm:prSet presAssocID="{1E3A074B-8EC3-4AC7-ADB8-C53A583CA2D1}" presName="vertFlow" presStyleCnt="0"/>
      <dgm:spPr/>
    </dgm:pt>
    <dgm:pt modelId="{780143AB-71B9-426E-8EAB-514D05C66C15}" type="pres">
      <dgm:prSet presAssocID="{1E3A074B-8EC3-4AC7-ADB8-C53A583CA2D1}" presName="header" presStyleLbl="node1" presStyleIdx="0" presStyleCnt="4" custScaleY="141138"/>
      <dgm:spPr/>
      <dgm:t>
        <a:bodyPr/>
        <a:lstStyle/>
        <a:p>
          <a:endParaRPr lang="en-US"/>
        </a:p>
      </dgm:t>
    </dgm:pt>
    <dgm:pt modelId="{9C992EE5-CB61-4830-BA95-4762AA46F81C}" type="pres">
      <dgm:prSet presAssocID="{26699644-3B9B-4794-926C-D854282146D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821B17B-30BD-45FE-B3AB-7C423372EBD2}" type="pres">
      <dgm:prSet presAssocID="{A39C9339-F7BC-4A9F-AF8A-3B9741B27413}" presName="child" presStyleLbl="alignAccFollowNode1" presStyleIdx="0" presStyleCnt="4" custScaleY="1375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1D4B2-B9FD-404C-84A0-FE0F183567CA}" type="pres">
      <dgm:prSet presAssocID="{1E3A074B-8EC3-4AC7-ADB8-C53A583CA2D1}" presName="hSp" presStyleCnt="0"/>
      <dgm:spPr/>
    </dgm:pt>
    <dgm:pt modelId="{B0D36F18-32D2-477A-A77B-E4F88C18A673}" type="pres">
      <dgm:prSet presAssocID="{C7CCB8C4-BA8F-435B-96D2-651E5BBEE204}" presName="vertFlow" presStyleCnt="0"/>
      <dgm:spPr/>
    </dgm:pt>
    <dgm:pt modelId="{9E222D58-B7E7-4537-9954-2F35A4517EBB}" type="pres">
      <dgm:prSet presAssocID="{C7CCB8C4-BA8F-435B-96D2-651E5BBEE204}" presName="header" presStyleLbl="node1" presStyleIdx="1" presStyleCnt="4" custScaleY="141138"/>
      <dgm:spPr/>
      <dgm:t>
        <a:bodyPr/>
        <a:lstStyle/>
        <a:p>
          <a:endParaRPr lang="en-US"/>
        </a:p>
      </dgm:t>
    </dgm:pt>
    <dgm:pt modelId="{9639BF67-BD57-4A9F-AF7A-83B352A6F806}" type="pres">
      <dgm:prSet presAssocID="{ECD96492-1092-4631-A208-D9A5DA08372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889B842F-D5FA-4D38-AAEC-93A30D7CE69A}" type="pres">
      <dgm:prSet presAssocID="{5175B6B0-3CA6-4535-A09B-108E0999A356}" presName="child" presStyleLbl="alignAccFollowNode1" presStyleIdx="1" presStyleCnt="4" custScaleY="1375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1C24D-0641-406C-BEE4-1DC1CC3BDED2}" type="pres">
      <dgm:prSet presAssocID="{C7CCB8C4-BA8F-435B-96D2-651E5BBEE204}" presName="hSp" presStyleCnt="0"/>
      <dgm:spPr/>
    </dgm:pt>
    <dgm:pt modelId="{DD547117-0F14-4DA0-AC6A-798214C30301}" type="pres">
      <dgm:prSet presAssocID="{A75DE5EA-0E88-4A1C-B1EA-B4EE477D7AA1}" presName="vertFlow" presStyleCnt="0"/>
      <dgm:spPr/>
    </dgm:pt>
    <dgm:pt modelId="{429C4C01-7DC2-43C7-BDCC-30D3035DB5EF}" type="pres">
      <dgm:prSet presAssocID="{A75DE5EA-0E88-4A1C-B1EA-B4EE477D7AA1}" presName="header" presStyleLbl="node1" presStyleIdx="2" presStyleCnt="4" custScaleY="141138"/>
      <dgm:spPr/>
      <dgm:t>
        <a:bodyPr/>
        <a:lstStyle/>
        <a:p>
          <a:endParaRPr lang="en-US"/>
        </a:p>
      </dgm:t>
    </dgm:pt>
    <dgm:pt modelId="{B4B04A6F-9075-489A-9E33-B6DCDF97E81D}" type="pres">
      <dgm:prSet presAssocID="{6500A968-9A0E-4ACA-91E4-A3C5FA03BCC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F34DA7E-2B9A-4148-921F-8FF8BE8D728D}" type="pres">
      <dgm:prSet presAssocID="{9898FE38-DE6C-46BA-8D32-D767674AD978}" presName="child" presStyleLbl="alignAccFollowNode1" presStyleIdx="2" presStyleCnt="4" custScaleY="1375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FBE65-D01D-48C8-8FE0-6196291A06EC}" type="pres">
      <dgm:prSet presAssocID="{A75DE5EA-0E88-4A1C-B1EA-B4EE477D7AA1}" presName="hSp" presStyleCnt="0"/>
      <dgm:spPr/>
    </dgm:pt>
    <dgm:pt modelId="{96E4226B-EE71-478D-BD08-B55CF3135BE7}" type="pres">
      <dgm:prSet presAssocID="{1982B446-3706-4711-A6F1-3DC4DFE59A3A}" presName="vertFlow" presStyleCnt="0"/>
      <dgm:spPr/>
    </dgm:pt>
    <dgm:pt modelId="{28205A43-2D2A-45A1-92C1-CE39C56F2612}" type="pres">
      <dgm:prSet presAssocID="{1982B446-3706-4711-A6F1-3DC4DFE59A3A}" presName="header" presStyleLbl="node1" presStyleIdx="3" presStyleCnt="4" custScaleY="141138"/>
      <dgm:spPr/>
      <dgm:t>
        <a:bodyPr/>
        <a:lstStyle/>
        <a:p>
          <a:endParaRPr lang="en-US"/>
        </a:p>
      </dgm:t>
    </dgm:pt>
    <dgm:pt modelId="{34887137-F27C-48B8-A194-74AAA88BE0F3}" type="pres">
      <dgm:prSet presAssocID="{3224C504-155F-4C9F-93C7-83D8D4CEC1B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E65FA00-D614-4E52-B4BA-D5E3443320FA}" type="pres">
      <dgm:prSet presAssocID="{BAD6DE81-DE4F-40EF-8526-A8F127A4BE33}" presName="child" presStyleLbl="alignAccFollowNode1" presStyleIdx="3" presStyleCnt="4" custScaleY="1375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D7FEB8-DC37-4FCF-BF41-D11B72C09481}" type="presOf" srcId="{455C831A-CCF5-4391-A2BE-9DF065D37587}" destId="{861E544E-0E1F-4D37-A9EA-06A1AB5B124E}" srcOrd="0" destOrd="0" presId="urn:microsoft.com/office/officeart/2005/8/layout/lProcess1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4FFDCA49-B17F-4C2C-8EBB-4A5891927972}" type="presOf" srcId="{A75DE5EA-0E88-4A1C-B1EA-B4EE477D7AA1}" destId="{429C4C01-7DC2-43C7-BDCC-30D3035DB5EF}" srcOrd="0" destOrd="0" presId="urn:microsoft.com/office/officeart/2005/8/layout/lProcess1"/>
    <dgm:cxn modelId="{A8C3366E-3B7D-4140-A351-3DB00F2A3AB2}" type="presOf" srcId="{26699644-3B9B-4794-926C-D854282146D8}" destId="{9C992EE5-CB61-4830-BA95-4762AA46F81C}" srcOrd="0" destOrd="0" presId="urn:microsoft.com/office/officeart/2005/8/layout/lProcess1"/>
    <dgm:cxn modelId="{0D12F5D9-49D1-452D-802A-8D4D007163DA}" type="presOf" srcId="{1982B446-3706-4711-A6F1-3DC4DFE59A3A}" destId="{28205A43-2D2A-45A1-92C1-CE39C56F2612}" srcOrd="0" destOrd="0" presId="urn:microsoft.com/office/officeart/2005/8/layout/lProcess1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1FB6C8B9-E42F-4746-9225-E45915C0E867}" type="presOf" srcId="{5175B6B0-3CA6-4535-A09B-108E0999A356}" destId="{889B842F-D5FA-4D38-AAEC-93A30D7CE69A}" srcOrd="0" destOrd="0" presId="urn:microsoft.com/office/officeart/2005/8/layout/lProcess1"/>
    <dgm:cxn modelId="{0326D2DC-FC34-4364-B74E-A8F6315A572E}" type="presOf" srcId="{A39C9339-F7BC-4A9F-AF8A-3B9741B27413}" destId="{9821B17B-30BD-45FE-B3AB-7C423372EBD2}" srcOrd="0" destOrd="0" presId="urn:microsoft.com/office/officeart/2005/8/layout/lProcess1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8070BBC0-B996-4AC2-8EB6-8EABF8B1B3C7}" type="presOf" srcId="{C7CCB8C4-BA8F-435B-96D2-651E5BBEE204}" destId="{9E222D58-B7E7-4537-9954-2F35A4517EBB}" srcOrd="0" destOrd="0" presId="urn:microsoft.com/office/officeart/2005/8/layout/lProcess1"/>
    <dgm:cxn modelId="{EDB3691F-A0D8-49DC-A4DD-DDC76119D2ED}" type="presOf" srcId="{ECD96492-1092-4631-A208-D9A5DA08372E}" destId="{9639BF67-BD57-4A9F-AF7A-83B352A6F806}" srcOrd="0" destOrd="0" presId="urn:microsoft.com/office/officeart/2005/8/layout/lProcess1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01EE082E-D388-494C-871A-8855C8594A83}" type="presOf" srcId="{3224C504-155F-4C9F-93C7-83D8D4CEC1B4}" destId="{34887137-F27C-48B8-A194-74AAA88BE0F3}" srcOrd="0" destOrd="0" presId="urn:microsoft.com/office/officeart/2005/8/layout/lProcess1"/>
    <dgm:cxn modelId="{CC35057E-CB07-49EC-B541-647DD86DF187}" type="presOf" srcId="{1E3A074B-8EC3-4AC7-ADB8-C53A583CA2D1}" destId="{780143AB-71B9-426E-8EAB-514D05C66C15}" srcOrd="0" destOrd="0" presId="urn:microsoft.com/office/officeart/2005/8/layout/lProcess1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B34091C1-E7F7-49F1-9584-48179EC19BF4}" type="presOf" srcId="{BAD6DE81-DE4F-40EF-8526-A8F127A4BE33}" destId="{BE65FA00-D614-4E52-B4BA-D5E3443320FA}" srcOrd="0" destOrd="0" presId="urn:microsoft.com/office/officeart/2005/8/layout/lProcess1"/>
    <dgm:cxn modelId="{37AE8C3C-C0A3-4412-ADF9-5B6D34FA2C03}" type="presOf" srcId="{6500A968-9A0E-4ACA-91E4-A3C5FA03BCC8}" destId="{B4B04A6F-9075-489A-9E33-B6DCDF97E81D}" srcOrd="0" destOrd="0" presId="urn:microsoft.com/office/officeart/2005/8/layout/lProcess1"/>
    <dgm:cxn modelId="{4375C81D-7713-4F3D-B2E7-0E2452E91C1C}" type="presOf" srcId="{9898FE38-DE6C-46BA-8D32-D767674AD978}" destId="{BF34DA7E-2B9A-4148-921F-8FF8BE8D728D}" srcOrd="0" destOrd="0" presId="urn:microsoft.com/office/officeart/2005/8/layout/lProcess1"/>
    <dgm:cxn modelId="{7F551F9A-3A2B-4FE0-BC5F-C78BBBC139A2}" type="presParOf" srcId="{861E544E-0E1F-4D37-A9EA-06A1AB5B124E}" destId="{F411F0A8-7A3E-4AAD-8E0D-E03B4E044189}" srcOrd="0" destOrd="0" presId="urn:microsoft.com/office/officeart/2005/8/layout/lProcess1"/>
    <dgm:cxn modelId="{0762F4A4-0379-4680-83C1-33BBDA7CD794}" type="presParOf" srcId="{F411F0A8-7A3E-4AAD-8E0D-E03B4E044189}" destId="{780143AB-71B9-426E-8EAB-514D05C66C15}" srcOrd="0" destOrd="0" presId="urn:microsoft.com/office/officeart/2005/8/layout/lProcess1"/>
    <dgm:cxn modelId="{8333C79E-C7CB-442E-A794-241F406B94E6}" type="presParOf" srcId="{F411F0A8-7A3E-4AAD-8E0D-E03B4E044189}" destId="{9C992EE5-CB61-4830-BA95-4762AA46F81C}" srcOrd="1" destOrd="0" presId="urn:microsoft.com/office/officeart/2005/8/layout/lProcess1"/>
    <dgm:cxn modelId="{8855B9F7-15EE-45C6-9780-73A6213448D7}" type="presParOf" srcId="{F411F0A8-7A3E-4AAD-8E0D-E03B4E044189}" destId="{9821B17B-30BD-45FE-B3AB-7C423372EBD2}" srcOrd="2" destOrd="0" presId="urn:microsoft.com/office/officeart/2005/8/layout/lProcess1"/>
    <dgm:cxn modelId="{964522C2-2913-43BC-810B-ADDE288237DC}" type="presParOf" srcId="{861E544E-0E1F-4D37-A9EA-06A1AB5B124E}" destId="{EA41D4B2-B9FD-404C-84A0-FE0F183567CA}" srcOrd="1" destOrd="0" presId="urn:microsoft.com/office/officeart/2005/8/layout/lProcess1"/>
    <dgm:cxn modelId="{4AE7FF54-02E2-4FC2-BA02-7EA72FCC6C9F}" type="presParOf" srcId="{861E544E-0E1F-4D37-A9EA-06A1AB5B124E}" destId="{B0D36F18-32D2-477A-A77B-E4F88C18A673}" srcOrd="2" destOrd="0" presId="urn:microsoft.com/office/officeart/2005/8/layout/lProcess1"/>
    <dgm:cxn modelId="{44F63044-112A-4CF3-8941-3D30EE758DBD}" type="presParOf" srcId="{B0D36F18-32D2-477A-A77B-E4F88C18A673}" destId="{9E222D58-B7E7-4537-9954-2F35A4517EBB}" srcOrd="0" destOrd="0" presId="urn:microsoft.com/office/officeart/2005/8/layout/lProcess1"/>
    <dgm:cxn modelId="{F23D415E-9C70-4A06-9A59-F66376B3CACA}" type="presParOf" srcId="{B0D36F18-32D2-477A-A77B-E4F88C18A673}" destId="{9639BF67-BD57-4A9F-AF7A-83B352A6F806}" srcOrd="1" destOrd="0" presId="urn:microsoft.com/office/officeart/2005/8/layout/lProcess1"/>
    <dgm:cxn modelId="{AE050AE0-5EBC-45F1-B7F8-10F651399EE8}" type="presParOf" srcId="{B0D36F18-32D2-477A-A77B-E4F88C18A673}" destId="{889B842F-D5FA-4D38-AAEC-93A30D7CE69A}" srcOrd="2" destOrd="0" presId="urn:microsoft.com/office/officeart/2005/8/layout/lProcess1"/>
    <dgm:cxn modelId="{8815DEE4-CC5F-4D08-816E-1E62FED1260B}" type="presParOf" srcId="{861E544E-0E1F-4D37-A9EA-06A1AB5B124E}" destId="{4CE1C24D-0641-406C-BEE4-1DC1CC3BDED2}" srcOrd="3" destOrd="0" presId="urn:microsoft.com/office/officeart/2005/8/layout/lProcess1"/>
    <dgm:cxn modelId="{00EDA75F-8DE8-4739-869C-8C0DB50B035C}" type="presParOf" srcId="{861E544E-0E1F-4D37-A9EA-06A1AB5B124E}" destId="{DD547117-0F14-4DA0-AC6A-798214C30301}" srcOrd="4" destOrd="0" presId="urn:microsoft.com/office/officeart/2005/8/layout/lProcess1"/>
    <dgm:cxn modelId="{D2FF162E-54C4-4811-8826-910BA65BDBFB}" type="presParOf" srcId="{DD547117-0F14-4DA0-AC6A-798214C30301}" destId="{429C4C01-7DC2-43C7-BDCC-30D3035DB5EF}" srcOrd="0" destOrd="0" presId="urn:microsoft.com/office/officeart/2005/8/layout/lProcess1"/>
    <dgm:cxn modelId="{A5DDA8AC-9190-4A62-B382-B1DB2C2E8804}" type="presParOf" srcId="{DD547117-0F14-4DA0-AC6A-798214C30301}" destId="{B4B04A6F-9075-489A-9E33-B6DCDF97E81D}" srcOrd="1" destOrd="0" presId="urn:microsoft.com/office/officeart/2005/8/layout/lProcess1"/>
    <dgm:cxn modelId="{C1D4EF0B-9C5A-4D50-A512-8B8774BCFE01}" type="presParOf" srcId="{DD547117-0F14-4DA0-AC6A-798214C30301}" destId="{BF34DA7E-2B9A-4148-921F-8FF8BE8D728D}" srcOrd="2" destOrd="0" presId="urn:microsoft.com/office/officeart/2005/8/layout/lProcess1"/>
    <dgm:cxn modelId="{465352F7-995B-4D25-BDE4-30F561F402C5}" type="presParOf" srcId="{861E544E-0E1F-4D37-A9EA-06A1AB5B124E}" destId="{59DFBE65-D01D-48C8-8FE0-6196291A06EC}" srcOrd="5" destOrd="0" presId="urn:microsoft.com/office/officeart/2005/8/layout/lProcess1"/>
    <dgm:cxn modelId="{54E8B9D0-5B8F-466C-955E-E72FC4570988}" type="presParOf" srcId="{861E544E-0E1F-4D37-A9EA-06A1AB5B124E}" destId="{96E4226B-EE71-478D-BD08-B55CF3135BE7}" srcOrd="6" destOrd="0" presId="urn:microsoft.com/office/officeart/2005/8/layout/lProcess1"/>
    <dgm:cxn modelId="{665D6D95-9D13-427E-8FB8-75357B9A39E7}" type="presParOf" srcId="{96E4226B-EE71-478D-BD08-B55CF3135BE7}" destId="{28205A43-2D2A-45A1-92C1-CE39C56F2612}" srcOrd="0" destOrd="0" presId="urn:microsoft.com/office/officeart/2005/8/layout/lProcess1"/>
    <dgm:cxn modelId="{B5E74BB3-7508-4871-AB01-E8B17F4768F8}" type="presParOf" srcId="{96E4226B-EE71-478D-BD08-B55CF3135BE7}" destId="{34887137-F27C-48B8-A194-74AAA88BE0F3}" srcOrd="1" destOrd="0" presId="urn:microsoft.com/office/officeart/2005/8/layout/lProcess1"/>
    <dgm:cxn modelId="{2B2562FF-1F59-491F-A220-15D385354130}" type="presParOf" srcId="{96E4226B-EE71-478D-BD08-B55CF3135BE7}" destId="{BE65FA00-D614-4E52-B4BA-D5E3443320F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43AB-71B9-426E-8EAB-514D05C66C15}">
      <dsp:nvSpPr>
        <dsp:cNvPr id="0" name=""/>
        <dsp:cNvSpPr/>
      </dsp:nvSpPr>
      <dsp:spPr>
        <a:xfrm>
          <a:off x="3660" y="152398"/>
          <a:ext cx="1963682" cy="6928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tint val="43000"/>
                <a:satMod val="165000"/>
                <a:alpha val="50000"/>
              </a:srgbClr>
            </a:gs>
            <a:gs pos="55000">
              <a:srgbClr val="4F81BD">
                <a:hueOff val="0"/>
                <a:satOff val="0"/>
                <a:lumOff val="0"/>
                <a:tint val="83000"/>
                <a:satMod val="155000"/>
                <a:alpha val="50000"/>
              </a:srgbClr>
            </a:gs>
            <a:gs pos="100000">
              <a:srgbClr val="4F81BD">
                <a:hueOff val="0"/>
                <a:satOff val="0"/>
                <a:lumOff val="0"/>
                <a:shade val="85000"/>
                <a:alpha val="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Kickoff</a:t>
          </a:r>
          <a:endParaRPr lang="en-US" sz="20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954" y="172692"/>
        <a:ext cx="1923094" cy="652287"/>
      </dsp:txXfrm>
    </dsp:sp>
    <dsp:sp modelId="{9C992EE5-CB61-4830-BA95-4762AA46F81C}">
      <dsp:nvSpPr>
        <dsp:cNvPr id="0" name=""/>
        <dsp:cNvSpPr/>
      </dsp:nvSpPr>
      <dsp:spPr>
        <a:xfrm rot="5400000">
          <a:off x="942546" y="888229"/>
          <a:ext cx="85911" cy="85911"/>
        </a:xfrm>
        <a:prstGeom prst="rightArrow">
          <a:avLst>
            <a:gd name="adj1" fmla="val 66700"/>
            <a:gd name="adj2" fmla="val 50000"/>
          </a:avLst>
        </a:prstGeom>
        <a:solidFill>
          <a:srgbClr val="C2CDE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1B17B-30BD-45FE-B3AB-7C423372EBD2}">
      <dsp:nvSpPr>
        <dsp:cNvPr id="0" name=""/>
        <dsp:cNvSpPr/>
      </dsp:nvSpPr>
      <dsp:spPr>
        <a:xfrm>
          <a:off x="3660" y="1017096"/>
          <a:ext cx="1963682" cy="675286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1/27/2015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3438" y="1036874"/>
        <a:ext cx="1924126" cy="635730"/>
      </dsp:txXfrm>
    </dsp:sp>
    <dsp:sp modelId="{9E222D58-B7E7-4537-9954-2F35A4517EBB}">
      <dsp:nvSpPr>
        <dsp:cNvPr id="0" name=""/>
        <dsp:cNvSpPr/>
      </dsp:nvSpPr>
      <dsp:spPr>
        <a:xfrm>
          <a:off x="2242259" y="152398"/>
          <a:ext cx="1963682" cy="6928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tint val="43000"/>
                <a:satMod val="165000"/>
                <a:alpha val="63000"/>
              </a:srgbClr>
            </a:gs>
            <a:gs pos="55000">
              <a:srgbClr val="4F81BD">
                <a:hueOff val="0"/>
                <a:satOff val="0"/>
                <a:lumOff val="0"/>
                <a:tint val="83000"/>
                <a:satMod val="155000"/>
                <a:alpha val="63000"/>
              </a:srgbClr>
            </a:gs>
            <a:gs pos="100000">
              <a:srgbClr val="4F81BD">
                <a:hueOff val="0"/>
                <a:satOff val="0"/>
                <a:lumOff val="0"/>
                <a:shade val="85000"/>
                <a:alpha val="63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Implementation</a:t>
          </a:r>
          <a:endParaRPr lang="en-US" sz="20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262553" y="172692"/>
        <a:ext cx="1923094" cy="652287"/>
      </dsp:txXfrm>
    </dsp:sp>
    <dsp:sp modelId="{9639BF67-BD57-4A9F-AF7A-83B352A6F806}">
      <dsp:nvSpPr>
        <dsp:cNvPr id="0" name=""/>
        <dsp:cNvSpPr/>
      </dsp:nvSpPr>
      <dsp:spPr>
        <a:xfrm rot="5400000">
          <a:off x="3181145" y="888229"/>
          <a:ext cx="85911" cy="85911"/>
        </a:xfrm>
        <a:prstGeom prst="rightArrow">
          <a:avLst>
            <a:gd name="adj1" fmla="val 66700"/>
            <a:gd name="adj2" fmla="val 50000"/>
          </a:avLst>
        </a:prstGeom>
        <a:solidFill>
          <a:srgbClr val="9CB0D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9B842F-D5FA-4D38-AAEC-93A30D7CE69A}">
      <dsp:nvSpPr>
        <dsp:cNvPr id="0" name=""/>
        <dsp:cNvSpPr/>
      </dsp:nvSpPr>
      <dsp:spPr>
        <a:xfrm>
          <a:off x="2242259" y="1017096"/>
          <a:ext cx="1963682" cy="675286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February – March 2015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262037" y="1036874"/>
        <a:ext cx="1924126" cy="635730"/>
      </dsp:txXfrm>
    </dsp:sp>
    <dsp:sp modelId="{429C4C01-7DC2-43C7-BDCC-30D3035DB5EF}">
      <dsp:nvSpPr>
        <dsp:cNvPr id="0" name=""/>
        <dsp:cNvSpPr/>
      </dsp:nvSpPr>
      <dsp:spPr>
        <a:xfrm>
          <a:off x="4480857" y="152398"/>
          <a:ext cx="1963682" cy="6928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tint val="43000"/>
                <a:satMod val="165000"/>
                <a:alpha val="77000"/>
              </a:srgbClr>
            </a:gs>
            <a:gs pos="55000">
              <a:srgbClr val="4F81BD">
                <a:hueOff val="0"/>
                <a:satOff val="0"/>
                <a:lumOff val="0"/>
                <a:tint val="83000"/>
                <a:satMod val="155000"/>
                <a:alpha val="77000"/>
              </a:srgbClr>
            </a:gs>
            <a:gs pos="100000">
              <a:srgbClr val="4F81BD">
                <a:hueOff val="0"/>
                <a:satOff val="0"/>
                <a:lumOff val="0"/>
                <a:shade val="85000"/>
                <a:alpha val="77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Testing / Training</a:t>
          </a:r>
          <a:endParaRPr lang="en-US" sz="20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01151" y="172692"/>
        <a:ext cx="1923094" cy="652287"/>
      </dsp:txXfrm>
    </dsp:sp>
    <dsp:sp modelId="{B4B04A6F-9075-489A-9E33-B6DCDF97E81D}">
      <dsp:nvSpPr>
        <dsp:cNvPr id="0" name=""/>
        <dsp:cNvSpPr/>
      </dsp:nvSpPr>
      <dsp:spPr>
        <a:xfrm rot="5400000">
          <a:off x="5419743" y="888229"/>
          <a:ext cx="85911" cy="85911"/>
        </a:xfrm>
        <a:prstGeom prst="rightArrow">
          <a:avLst>
            <a:gd name="adj1" fmla="val 66700"/>
            <a:gd name="adj2" fmla="val 50000"/>
          </a:avLst>
        </a:prstGeom>
        <a:solidFill>
          <a:srgbClr val="7495C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4DA7E-2B9A-4148-921F-8FF8BE8D728D}">
      <dsp:nvSpPr>
        <dsp:cNvPr id="0" name=""/>
        <dsp:cNvSpPr/>
      </dsp:nvSpPr>
      <dsp:spPr>
        <a:xfrm>
          <a:off x="4480857" y="1017096"/>
          <a:ext cx="1963682" cy="675286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April 2015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500635" y="1036874"/>
        <a:ext cx="1924126" cy="635730"/>
      </dsp:txXfrm>
    </dsp:sp>
    <dsp:sp modelId="{28205A43-2D2A-45A1-92C1-CE39C56F2612}">
      <dsp:nvSpPr>
        <dsp:cNvPr id="0" name=""/>
        <dsp:cNvSpPr/>
      </dsp:nvSpPr>
      <dsp:spPr>
        <a:xfrm>
          <a:off x="6719456" y="152398"/>
          <a:ext cx="1963682" cy="6928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tint val="43000"/>
                <a:satMod val="165000"/>
                <a:alpha val="90000"/>
              </a:srgbClr>
            </a:gs>
            <a:gs pos="55000">
              <a:srgbClr val="4F81BD">
                <a:hueOff val="0"/>
                <a:satOff val="0"/>
                <a:lumOff val="0"/>
                <a:tint val="83000"/>
                <a:satMod val="155000"/>
                <a:alpha val="90000"/>
              </a:srgbClr>
            </a:gs>
            <a:gs pos="100000">
              <a:srgbClr val="4F81BD">
                <a:hueOff val="0"/>
                <a:satOff val="0"/>
                <a:lumOff val="0"/>
                <a:shade val="85000"/>
                <a:alpha val="9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Pilot Meetings</a:t>
          </a:r>
          <a:endParaRPr lang="en-US" sz="20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6739750" y="172692"/>
        <a:ext cx="1923094" cy="652287"/>
      </dsp:txXfrm>
    </dsp:sp>
    <dsp:sp modelId="{34887137-F27C-48B8-A194-74AAA88BE0F3}">
      <dsp:nvSpPr>
        <dsp:cNvPr id="0" name=""/>
        <dsp:cNvSpPr/>
      </dsp:nvSpPr>
      <dsp:spPr>
        <a:xfrm rot="5400000">
          <a:off x="7658342" y="888229"/>
          <a:ext cx="85911" cy="85911"/>
        </a:xfrm>
        <a:prstGeom prst="rightArrow">
          <a:avLst>
            <a:gd name="adj1" fmla="val 66700"/>
            <a:gd name="adj2" fmla="val 50000"/>
          </a:avLst>
        </a:prstGeom>
        <a:solidFill>
          <a:srgbClr val="4B7BB4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65FA00-D614-4E52-B4BA-D5E3443320FA}">
      <dsp:nvSpPr>
        <dsp:cNvPr id="0" name=""/>
        <dsp:cNvSpPr/>
      </dsp:nvSpPr>
      <dsp:spPr>
        <a:xfrm>
          <a:off x="6719456" y="1017096"/>
          <a:ext cx="1963682" cy="675286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May 2015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739234" y="1036874"/>
        <a:ext cx="1924126" cy="635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452" tIns="54227" rIns="108452" bIns="54227" numCol="1" anchor="t" anchorCtr="0" compatLnSpc="1">
            <a:prstTxWarp prst="textNoShape">
              <a:avLst/>
            </a:prstTxWarp>
          </a:bodyPr>
          <a:lstStyle>
            <a:lvl1pPr defTabSz="1084263">
              <a:defRPr sz="1400">
                <a:latin typeface="ScalaSans-Bold" pitchFamily="50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530225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452" tIns="54227" rIns="108452" bIns="54227" numCol="1" anchor="t" anchorCtr="0" compatLnSpc="1">
            <a:prstTxWarp prst="textNoShape">
              <a:avLst/>
            </a:prstTxWarp>
          </a:bodyPr>
          <a:lstStyle>
            <a:lvl1pPr defTabSz="1084263">
              <a:defRPr sz="1000">
                <a:latin typeface="ScalaSans-Regular" pitchFamily="50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9061450"/>
            <a:ext cx="1371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452" tIns="54227" rIns="108452" bIns="54227" numCol="1" anchor="b" anchorCtr="0" compatLnSpc="1">
            <a:prstTxWarp prst="textNoShape">
              <a:avLst/>
            </a:prstTxWarp>
          </a:bodyPr>
          <a:lstStyle>
            <a:lvl1pPr defTabSz="1084263">
              <a:defRPr sz="1200">
                <a:latin typeface="ScalaSans-Bold" pitchFamily="50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061450"/>
            <a:ext cx="5334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452" tIns="54227" rIns="108452" bIns="54227" numCol="1" anchor="b" anchorCtr="0" compatLnSpc="1">
            <a:prstTxWarp prst="textNoShape">
              <a:avLst/>
            </a:prstTxWarp>
          </a:bodyPr>
          <a:lstStyle>
            <a:lvl1pPr algn="r" defTabSz="1084263">
              <a:defRPr sz="1400">
                <a:latin typeface="ScalaSans-Bold" pitchFamily="50" charset="0"/>
              </a:defRPr>
            </a:lvl1pPr>
          </a:lstStyle>
          <a:p>
            <a:fld id="{86CF5664-D926-4419-B9F1-6A17595EAC06}" type="slidenum">
              <a:rPr lang="en-US" altLang="en-US"/>
              <a:pPr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8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293688"/>
            <a:ext cx="21336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ScalaSans-Regular" pitchFamily="50" charset="0"/>
              </a:defRPr>
            </a:lvl1pPr>
          </a:lstStyle>
          <a:p>
            <a:endParaRPr lang="en-US" altLang="en-US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6438"/>
            <a:ext cx="4629150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3250"/>
            <a:ext cx="51816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3400" y="9120188"/>
            <a:ext cx="9144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120188"/>
            <a:ext cx="5334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calaSans-Bold" pitchFamily="50" charset="0"/>
              </a:defRPr>
            </a:lvl1pPr>
          </a:lstStyle>
          <a:p>
            <a:fld id="{25F22E18-7399-4735-8CD2-8EDBC4232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103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B0664-F49E-46D7-8906-11AF46D84B8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625975" cy="3470275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E2121-188F-4C87-9AC9-18F546F6758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625975" cy="3470275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65586-EB69-4113-A788-6B0B9A3209B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625975" cy="3470275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65586-EB69-4113-A788-6B0B9A3209B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625975" cy="3470275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65586-EB69-4113-A788-6B0B9A3209B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625975" cy="3470275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23C38-B4FD-475B-BDD8-A74A88AAD83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625975" cy="3470275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9" name="Rectangle 23"/>
          <p:cNvSpPr>
            <a:spLocks noChangeArrowheads="1"/>
          </p:cNvSpPr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CCCCCC"/>
          </a:solidFill>
          <a:ln w="9525">
            <a:solidFill>
              <a:srgbClr val="CC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2362200"/>
            <a:ext cx="7772400" cy="1600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4114800"/>
            <a:ext cx="7773987" cy="12192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553200"/>
            <a:ext cx="3124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defTabSz="78740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09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defTabSz="78740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089D469-BB90-4B6D-A4E9-81D1A60E858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2132" name="Picture 3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867400"/>
            <a:ext cx="1801812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3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36525"/>
            <a:ext cx="2016125" cy="527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136525"/>
            <a:ext cx="5895975" cy="527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8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68363" y="136525"/>
            <a:ext cx="77692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3088" y="1295400"/>
            <a:ext cx="38084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2954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3088" y="3429000"/>
            <a:ext cx="38084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3900" y="34290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63" y="136525"/>
            <a:ext cx="77692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295400"/>
            <a:ext cx="776922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88" y="3429000"/>
            <a:ext cx="776922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9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63" y="136525"/>
            <a:ext cx="77692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295400"/>
            <a:ext cx="38084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2954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34290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295400"/>
            <a:ext cx="3808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808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1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9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56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7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49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30913"/>
            <a:ext cx="1152525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CCCCC"/>
          </a:solidFill>
          <a:ln w="9525">
            <a:solidFill>
              <a:srgbClr val="CC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b="0" i="0" u="non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36525"/>
            <a:ext cx="7769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295400"/>
            <a:ext cx="77692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87400" rtl="0" fontAlgn="base">
        <a:spcBef>
          <a:spcPct val="0"/>
        </a:spcBef>
        <a:spcAft>
          <a:spcPct val="0"/>
        </a:spcAft>
        <a:defRPr sz="3400" b="0" i="0" u="none">
          <a:solidFill>
            <a:schemeClr val="tx1"/>
          </a:solidFill>
          <a:latin typeface="+mj-lt"/>
          <a:ea typeface="+mj-ea"/>
          <a:cs typeface="+mj-cs"/>
        </a:defRPr>
      </a:lvl1pPr>
      <a:lvl2pPr algn="l" defTabSz="7874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calaSansLF-Bold" pitchFamily="2" charset="0"/>
        </a:defRPr>
      </a:lvl2pPr>
      <a:lvl3pPr algn="l" defTabSz="7874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calaSansLF-Bold" pitchFamily="2" charset="0"/>
        </a:defRPr>
      </a:lvl3pPr>
      <a:lvl4pPr algn="l" defTabSz="7874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calaSansLF-Bold" pitchFamily="2" charset="0"/>
        </a:defRPr>
      </a:lvl4pPr>
      <a:lvl5pPr algn="l" defTabSz="7874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calaSansLF-Bold" pitchFamily="2" charset="0"/>
        </a:defRPr>
      </a:lvl5pPr>
      <a:lvl6pPr marL="457200" algn="l" defTabSz="7874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calaSansLF-Bold" pitchFamily="2" charset="0"/>
        </a:defRPr>
      </a:lvl6pPr>
      <a:lvl7pPr marL="914400" algn="l" defTabSz="7874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calaSansLF-Bold" pitchFamily="2" charset="0"/>
        </a:defRPr>
      </a:lvl7pPr>
      <a:lvl8pPr marL="1371600" algn="l" defTabSz="7874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calaSansLF-Bold" pitchFamily="2" charset="0"/>
        </a:defRPr>
      </a:lvl8pPr>
      <a:lvl9pPr marL="1828800" algn="l" defTabSz="7874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calaSansLF-Bold" pitchFamily="2" charset="0"/>
        </a:defRPr>
      </a:lvl9pPr>
    </p:titleStyle>
    <p:bodyStyle>
      <a:lvl1pPr marL="295275" indent="-295275" algn="l" defTabSz="787400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7650" algn="l" defTabSz="787400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982663" indent="-195263" algn="l" defTabSz="787400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377950" indent="-198438" algn="l" defTabSz="78740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00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2272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6844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1416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5988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CCCCC"/>
          </a:solidFill>
          <a:ln w="9525">
            <a:solidFill>
              <a:srgbClr val="CC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592138" y="59769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234950" y="1633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868363" y="196850"/>
            <a:ext cx="4343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666" tIns="39333" rIns="78666" bIns="39333"/>
          <a:lstStyle/>
          <a:p>
            <a:pPr eaLnBrk="0" hangingPunct="0"/>
            <a:r>
              <a:rPr lang="en-US" altLang="en-US" sz="1200">
                <a:latin typeface="ScalaSansLF-Bold" pitchFamily="2" charset="0"/>
              </a:rPr>
              <a:t>Los Angeles County </a:t>
            </a:r>
            <a:br>
              <a:rPr lang="en-US" altLang="en-US" sz="1200">
                <a:latin typeface="ScalaSansLF-Bold" pitchFamily="2" charset="0"/>
              </a:rPr>
            </a:br>
            <a:r>
              <a:rPr lang="en-US" altLang="en-US" sz="1200">
                <a:latin typeface="ScalaSansLF-Bold" pitchFamily="2" charset="0"/>
              </a:rPr>
              <a:t>Metropolitan Transportation Authority</a:t>
            </a:r>
          </a:p>
          <a:p>
            <a:pPr eaLnBrk="0" hangingPunct="0"/>
            <a:endParaRPr lang="en-US" altLang="en-US" sz="1200">
              <a:solidFill>
                <a:schemeClr val="bg1"/>
              </a:solidFill>
              <a:latin typeface="ScalaSansLF-Bold" pitchFamily="2" charset="0"/>
            </a:endParaRP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2813" y="1633538"/>
            <a:ext cx="3887787" cy="2328862"/>
          </a:xfrm>
        </p:spPr>
        <p:txBody>
          <a:bodyPr/>
          <a:lstStyle/>
          <a:p>
            <a:r>
              <a:rPr lang="en-US" altLang="en-US" dirty="0" smtClean="0"/>
              <a:t>Metro Board Legislative Management</a:t>
            </a:r>
            <a:endParaRPr lang="en-US" altLang="en-US" dirty="0"/>
          </a:p>
        </p:txBody>
      </p:sp>
      <p:sp>
        <p:nvSpPr>
          <p:cNvPr id="22221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02/12/2015</a:t>
            </a:r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2457450"/>
            <a:ext cx="3486150" cy="3486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88" y="1870612"/>
            <a:ext cx="3184712" cy="3184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55" y="1295400"/>
            <a:ext cx="2178844" cy="2178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38" y="914400"/>
            <a:ext cx="1706761" cy="1706761"/>
          </a:xfrm>
          <a:prstGeom prst="rect">
            <a:avLst/>
          </a:prstGeom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8305800" y="94830"/>
            <a:ext cx="762000" cy="72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algn="l" defTabSz="7874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874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calaSansLF-Bold" pitchFamily="2" charset="0"/>
              </a:defRPr>
            </a:lvl2pPr>
            <a:lvl3pPr algn="l" defTabSz="7874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calaSansLF-Bold" pitchFamily="2" charset="0"/>
              </a:defRPr>
            </a:lvl3pPr>
            <a:lvl4pPr algn="l" defTabSz="7874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calaSansLF-Bold" pitchFamily="2" charset="0"/>
              </a:defRPr>
            </a:lvl4pPr>
            <a:lvl5pPr algn="l" defTabSz="7874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calaSansLF-Bold" pitchFamily="2" charset="0"/>
              </a:defRPr>
            </a:lvl5pPr>
            <a:lvl6pPr marL="457200" algn="l" defTabSz="7874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calaSansLF-Bold" pitchFamily="2" charset="0"/>
              </a:defRPr>
            </a:lvl6pPr>
            <a:lvl7pPr marL="914400" algn="l" defTabSz="7874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calaSansLF-Bold" pitchFamily="2" charset="0"/>
              </a:defRPr>
            </a:lvl7pPr>
            <a:lvl8pPr marL="1371600" algn="l" defTabSz="7874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calaSansLF-Bold" pitchFamily="2" charset="0"/>
              </a:defRPr>
            </a:lvl8pPr>
            <a:lvl9pPr marL="1828800" algn="l" defTabSz="787400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r>
              <a:rPr lang="en-US" altLang="en-US" kern="0" dirty="0" smtClean="0"/>
              <a:t>42</a:t>
            </a:r>
            <a:endParaRPr lang="en-US" alt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9D469-BB90-4B6D-A4E9-81D1A60E8588}" type="slidenum">
              <a:rPr lang="en-US" altLang="en-US" smtClean="0">
                <a:solidFill>
                  <a:schemeClr val="tx1"/>
                </a:solidFill>
              </a:rPr>
              <a:pPr/>
              <a:t>1</a:t>
            </a:fld>
            <a:r>
              <a:rPr lang="en-US" altLang="en-US" dirty="0" smtClean="0">
                <a:solidFill>
                  <a:schemeClr val="tx1"/>
                </a:solidFill>
              </a:rPr>
              <a:t> of 6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Overview</a:t>
            </a:r>
            <a:endParaRPr lang="en-US" alt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1370013"/>
            <a:ext cx="4237037" cy="5027612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Technological Improvements 2013</a:t>
            </a:r>
            <a:br>
              <a:rPr lang="en-US" altLang="en-US" sz="2000" dirty="0" smtClean="0"/>
            </a:br>
            <a:r>
              <a:rPr lang="en-US" altLang="en-US" sz="2000" dirty="0" smtClean="0"/>
              <a:t>Boardroom Audio-Video &amp; Webcasting/Voting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Motion [58] EMC – 2-20-2014</a:t>
            </a:r>
            <a:br>
              <a:rPr lang="en-US" altLang="en-US" sz="2000" dirty="0" smtClean="0"/>
            </a:br>
            <a:r>
              <a:rPr lang="en-US" altLang="en-US" sz="2000" dirty="0" smtClean="0"/>
              <a:t>Directors Bonin &amp; Krekorian</a:t>
            </a:r>
            <a:br>
              <a:rPr lang="en-US" altLang="en-US" sz="2000" dirty="0" smtClean="0"/>
            </a:br>
            <a:r>
              <a:rPr lang="en-US" altLang="en-US" sz="2000" dirty="0" smtClean="0"/>
              <a:t>Amended by Director DuBois</a:t>
            </a:r>
            <a:br>
              <a:rPr lang="en-US" altLang="en-US" sz="2000" dirty="0" smtClean="0"/>
            </a:br>
            <a:r>
              <a:rPr lang="en-US" altLang="en-US" sz="2000" dirty="0" smtClean="0"/>
              <a:t>Improvements to Board Archives:</a:t>
            </a:r>
            <a:br>
              <a:rPr lang="en-US" altLang="en-US" sz="2000" dirty="0" smtClean="0"/>
            </a:br>
            <a:r>
              <a:rPr lang="en-US" altLang="en-US" sz="2000" dirty="0" smtClean="0"/>
              <a:t>Paperless</a:t>
            </a:r>
            <a:br>
              <a:rPr lang="en-US" altLang="en-US" sz="2000" dirty="0" smtClean="0"/>
            </a:br>
            <a:r>
              <a:rPr lang="en-US" altLang="en-US" sz="2000" dirty="0" err="1" smtClean="0"/>
              <a:t>Searchability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Subscription based updates</a:t>
            </a:r>
            <a:br>
              <a:rPr lang="en-US" altLang="en-US" sz="2000" dirty="0" smtClean="0"/>
            </a:br>
            <a:r>
              <a:rPr lang="en-US" altLang="en-US" sz="2000" dirty="0" smtClean="0"/>
              <a:t>Link content to meetings</a:t>
            </a:r>
            <a:br>
              <a:rPr lang="en-US" altLang="en-US" sz="2000" dirty="0" smtClean="0"/>
            </a:br>
            <a:r>
              <a:rPr lang="en-US" altLang="en-US" sz="2000" dirty="0" smtClean="0"/>
              <a:t>Public comment</a:t>
            </a:r>
            <a:br>
              <a:rPr lang="en-US" altLang="en-US" sz="2000" dirty="0" smtClean="0"/>
            </a:br>
            <a:r>
              <a:rPr lang="en-US" altLang="en-US" sz="2000" dirty="0" smtClean="0"/>
              <a:t>Contracts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Receive &amp; File EMC – 7-17-2014</a:t>
            </a:r>
            <a:br>
              <a:rPr lang="en-US" altLang="en-US" sz="2000" dirty="0" smtClean="0"/>
            </a:br>
            <a:endParaRPr lang="en-US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13830"/>
            <a:ext cx="3063240" cy="408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382000" y="6553200"/>
            <a:ext cx="609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4089D469-BB90-4B6D-A4E9-81D1A60E8588}" type="slidenum">
              <a:rPr lang="en-US" altLang="en-US" sz="1200" smtClean="0">
                <a:latin typeface="ScalaSansLF-Bold" panose="02000503060000020004" pitchFamily="2" charset="0"/>
              </a:rPr>
              <a:pPr/>
              <a:t>2</a:t>
            </a:fld>
            <a:r>
              <a:rPr lang="en-US" altLang="en-US" sz="1200" dirty="0" smtClean="0">
                <a:latin typeface="ScalaSansLF-Bold" panose="02000503060000020004" pitchFamily="2" charset="0"/>
              </a:rPr>
              <a:t> of 6</a:t>
            </a:r>
            <a:endParaRPr lang="en-US" altLang="en-US" sz="1200" dirty="0">
              <a:latin typeface="ScalaSansLF-Bold" panose="0200050306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100" dirty="0" smtClean="0"/>
              <a:t>Current Systems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7338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8624"/>
            <a:ext cx="3581400" cy="3464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7" y="1454104"/>
            <a:ext cx="3442843" cy="318862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32" y="2552700"/>
            <a:ext cx="3808559" cy="3771900"/>
          </a:xfr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8382000" y="6553200"/>
            <a:ext cx="609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4089D469-BB90-4B6D-A4E9-81D1A60E8588}" type="slidenum">
              <a:rPr lang="en-US" altLang="en-US" sz="1200" smtClean="0">
                <a:latin typeface="ScalaSansLF-Bold" panose="02000503060000020004" pitchFamily="2" charset="0"/>
              </a:rPr>
              <a:pPr/>
              <a:t>3</a:t>
            </a:fld>
            <a:r>
              <a:rPr lang="en-US" altLang="en-US" sz="1200" dirty="0" smtClean="0">
                <a:latin typeface="ScalaSansLF-Bold" panose="02000503060000020004" pitchFamily="2" charset="0"/>
              </a:rPr>
              <a:t> of 6</a:t>
            </a:r>
            <a:endParaRPr lang="en-US" altLang="en-US" sz="1200" dirty="0">
              <a:latin typeface="ScalaSansLF-Bold" panose="0200050306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100" dirty="0" smtClean="0"/>
              <a:t>Improved Capabilities (Test Site)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462762" cy="3357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5425"/>
            <a:ext cx="5846180" cy="3969964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8382000" y="6553200"/>
            <a:ext cx="609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4089D469-BB90-4B6D-A4E9-81D1A60E8588}" type="slidenum">
              <a:rPr lang="en-US" altLang="en-US" sz="1200" smtClean="0">
                <a:latin typeface="ScalaSansLF-Bold" panose="02000503060000020004" pitchFamily="2" charset="0"/>
              </a:rPr>
              <a:pPr/>
              <a:t>4</a:t>
            </a:fld>
            <a:r>
              <a:rPr lang="en-US" altLang="en-US" sz="1200" dirty="0" smtClean="0">
                <a:latin typeface="ScalaSansLF-Bold" panose="02000503060000020004" pitchFamily="2" charset="0"/>
              </a:rPr>
              <a:t> of 6</a:t>
            </a:r>
            <a:endParaRPr lang="en-US" altLang="en-US" sz="1200" dirty="0">
              <a:latin typeface="ScalaSansLF-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100" dirty="0" smtClean="0"/>
              <a:t>Timeline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41287209"/>
              </p:ext>
            </p:extLst>
          </p:nvPr>
        </p:nvGraphicFramePr>
        <p:xfrm>
          <a:off x="228600" y="1584219"/>
          <a:ext cx="8686800" cy="184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356616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Georgia"/>
              </a:rPr>
              <a:t>Office of the CEO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Georgia"/>
              </a:rPr>
              <a:t>Research &amp; Records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Georgia"/>
              </a:rPr>
              <a:t>Office of the Board Secretary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Georgia"/>
              </a:rPr>
              <a:t>Information Gathering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Georgia"/>
              </a:rPr>
              <a:t>Schedule NACs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Georgia"/>
              </a:rPr>
              <a:t>Schedule Training (Online &amp; Onsite)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56616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Georgia"/>
              </a:rPr>
              <a:t>NAC 1, 2</a:t>
            </a:r>
            <a:r>
              <a:rPr lang="en-US" sz="1400" dirty="0">
                <a:solidFill>
                  <a:prstClr val="black"/>
                </a:solidFill>
                <a:latin typeface="Georgia"/>
              </a:rPr>
              <a:t>, 3, 4, 5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eorgia"/>
              </a:rPr>
              <a:t>Configuration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eorgia"/>
              </a:rPr>
              <a:t>Online Training Admins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eorgia"/>
              </a:rPr>
              <a:t>Onsite Training for Pilot Group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356616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eorgia"/>
              </a:rPr>
              <a:t>QA Testing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eorgia"/>
              </a:rPr>
              <a:t>Training for Additional Departments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5381" y="356616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eorgia"/>
              </a:rPr>
              <a:t>Transition Phase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382000" y="6553200"/>
            <a:ext cx="609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4089D469-BB90-4B6D-A4E9-81D1A60E8588}" type="slidenum">
              <a:rPr lang="en-US" altLang="en-US" sz="1200" smtClean="0">
                <a:latin typeface="ScalaSansLF-Bold" panose="02000503060000020004" pitchFamily="2" charset="0"/>
              </a:rPr>
              <a:pPr/>
              <a:t>5</a:t>
            </a:fld>
            <a:r>
              <a:rPr lang="en-US" altLang="en-US" sz="1200" dirty="0" smtClean="0">
                <a:latin typeface="ScalaSansLF-Bold" panose="02000503060000020004" pitchFamily="2" charset="0"/>
              </a:rPr>
              <a:t> of 6</a:t>
            </a:r>
            <a:endParaRPr lang="en-US" altLang="en-US" sz="1200" dirty="0">
              <a:latin typeface="ScalaSansLF-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100" dirty="0" smtClean="0"/>
              <a:t>Looking Ahead</a:t>
            </a:r>
            <a:endParaRPr lang="en-US" alt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9" y="2895600"/>
            <a:ext cx="4862512" cy="3502024"/>
          </a:xfrm>
          <a:noFill/>
        </p:spPr>
        <p:txBody>
          <a:bodyPr/>
          <a:lstStyle/>
          <a:p>
            <a:r>
              <a:rPr lang="en-US" altLang="en-US" sz="3500" dirty="0" smtClean="0"/>
              <a:t>Public Comment</a:t>
            </a:r>
          </a:p>
          <a:p>
            <a:r>
              <a:rPr lang="en-US" altLang="en-US" sz="3500" dirty="0" smtClean="0"/>
              <a:t>Contracts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914400"/>
            <a:ext cx="3714750" cy="59436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382000" y="6553200"/>
            <a:ext cx="609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4089D469-BB90-4B6D-A4E9-81D1A60E8588}" type="slidenum">
              <a:rPr lang="en-US" altLang="en-US" sz="1200" smtClean="0">
                <a:solidFill>
                  <a:schemeClr val="bg1"/>
                </a:solidFill>
                <a:latin typeface="ScalaSansLF-Bold" panose="02000503060000020004" pitchFamily="2" charset="0"/>
              </a:rPr>
              <a:pPr/>
              <a:t>6</a:t>
            </a:fld>
            <a:r>
              <a:rPr lang="en-US" altLang="en-US" sz="1200" dirty="0" smtClean="0">
                <a:solidFill>
                  <a:schemeClr val="bg1"/>
                </a:solidFill>
                <a:latin typeface="ScalaSansLF-Bold" panose="02000503060000020004" pitchFamily="2" charset="0"/>
              </a:rPr>
              <a:t> of 6</a:t>
            </a:r>
            <a:endParaRPr lang="en-US" altLang="en-US" sz="1200" dirty="0">
              <a:solidFill>
                <a:schemeClr val="bg1"/>
              </a:solidFill>
              <a:latin typeface="ScalaSansLF-Bold" panose="0200050306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25&quot;&gt;&lt;object type=&quot;3&quot; unique_id=&quot;10026&quot;&gt;&lt;property id=&quot;20148&quot; value=&quot;5&quot;/&gt;&lt;property id=&quot;20300&quot; value=&quot;Slide 1 - &amp;quot;Metro Board Legislative Management&amp;quot;&quot;/&gt;&lt;property id=&quot;20307&quot; value=&quot;325&quot;/&gt;&lt;/object&gt;&lt;object type=&quot;3&quot; unique_id=&quot;10027&quot;&gt;&lt;property id=&quot;20148&quot; value=&quot;5&quot;/&gt;&lt;property id=&quot;20300&quot; value=&quot;Slide 2 - &amp;quot;Overview&amp;quot;&quot;/&gt;&lt;property id=&quot;20307&quot; value=&quot;305&quot;/&gt;&lt;/object&gt;&lt;object type=&quot;3&quot; unique_id=&quot;10028&quot;&gt;&lt;property id=&quot;20148&quot; value=&quot;5&quot;/&gt;&lt;property id=&quot;20300&quot; value=&quot;Slide 3 - &amp;quot;Current Systems&amp;quot;&quot;/&gt;&lt;property id=&quot;20307&quot; value=&quot;298&quot;/&gt;&lt;/object&gt;&lt;object type=&quot;3&quot; unique_id=&quot;10029&quot;&gt;&lt;property id=&quot;20148&quot; value=&quot;5&quot;/&gt;&lt;property id=&quot;20300&quot; value=&quot;Slide 6 - &amp;quot;Looking Ahead&amp;quot;&quot;/&gt;&lt;property id=&quot;20307&quot; value=&quot;315&quot;/&gt;&lt;/object&gt;&lt;object type=&quot;3&quot; unique_id=&quot;10177&quot;&gt;&lt;property id=&quot;20148&quot; value=&quot;5&quot;/&gt;&lt;property id=&quot;20300&quot; value=&quot;Slide 4 - &amp;quot;Improved Capabilities (Test Site)&amp;quot;&quot;/&gt;&lt;property id=&quot;20307&quot; value=&quot;326&quot;/&gt;&lt;/object&gt;&lt;object type=&quot;3&quot; unique_id=&quot;10178&quot;&gt;&lt;property id=&quot;20148&quot; value=&quot;5&quot;/&gt;&lt;property id=&quot;20300&quot; value=&quot;Slide 5 - &amp;quot;Timeline&amp;quot;&quot;/&gt;&lt;property id=&quot;20307&quot; value=&quot;327&quot;/&gt;&lt;/object&gt;&lt;/object&gt;&lt;object type=&quot;8&quot; unique_id=&quot;1004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ScalaSansLF-Bold"/>
        <a:ea typeface=""/>
        <a:cs typeface=""/>
      </a:majorFont>
      <a:minorFont>
        <a:latin typeface="ScalaSansLF-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5737</TotalTime>
  <Words>117</Words>
  <Application>Microsoft Office PowerPoint</Application>
  <PresentationFormat>Letter Paper (8.5x11 in)</PresentationFormat>
  <Paragraphs>47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Metro Board Legislative Management</vt:lpstr>
      <vt:lpstr>Overview</vt:lpstr>
      <vt:lpstr>Current Systems</vt:lpstr>
      <vt:lpstr>Improved Capabilities (Test Site)</vt:lpstr>
      <vt:lpstr>Timeline</vt:lpstr>
      <vt:lpstr>Looking Ahead</vt:lpstr>
    </vt:vector>
  </TitlesOfParts>
  <Company>LACMTA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Sadler</dc:creator>
  <cp:lastModifiedBy>Borgman, Nolan V.</cp:lastModifiedBy>
  <cp:revision>440</cp:revision>
  <cp:lastPrinted>2004-12-22T20:19:51Z</cp:lastPrinted>
  <dcterms:created xsi:type="dcterms:W3CDTF">2002-04-26T17:42:11Z</dcterms:created>
  <dcterms:modified xsi:type="dcterms:W3CDTF">2015-02-13T16:21:39Z</dcterms:modified>
</cp:coreProperties>
</file>