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g"/>
  <Override PartName="/ppt/media/image12.jpg" ContentType="image/jpg"/>
  <Override PartName="/ppt/media/image15.jpg" ContentType="image/jpg"/>
  <Override PartName="/ppt/media/image16.jpg" ContentType="image/jpg"/>
  <Override PartName="/ppt/media/image20.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53.jpg" ContentType="image/jpg"/>
  <Override PartName="/ppt/media/image54.jpg" ContentType="image/jpg"/>
  <Override PartName="/ppt/media/image55.jpg" ContentType="image/jpg"/>
  <Override PartName="/ppt/media/image56.jpg" ContentType="image/jpg"/>
  <Override PartName="/ppt/media/image57.jpg" ContentType="image/jpg"/>
  <Override PartName="/ppt/media/image58.jpg" ContentType="image/jpg"/>
  <Override PartName="/ppt/media/image59.jpg" ContentType="image/jpg"/>
  <Override PartName="/ppt/media/image60.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0.jpg" ContentType="image/jpg"/>
  <Override PartName="/ppt/media/image72.jpg" ContentType="image/jpg"/>
  <Override PartName="/ppt/media/image73.jpg" ContentType="image/jpg"/>
  <Override PartName="/ppt/media/image74.jpg" ContentType="image/jpg"/>
  <Override PartName="/ppt/media/image75.jpg" ContentType="image/jpg"/>
  <Override PartName="/ppt/media/image76.jpg" ContentType="image/jpg"/>
  <Override PartName="/ppt/media/image77.jpg" ContentType="image/jpg"/>
  <Override PartName="/ppt/media/image78.jpg" ContentType="image/jpg"/>
  <Override PartName="/ppt/media/image79.jpg" ContentType="image/jpg"/>
  <Override PartName="/ppt/media/image80.jpg" ContentType="image/jpg"/>
  <Override PartName="/ppt/media/image81.jpg" ContentType="image/jpg"/>
  <Override PartName="/ppt/media/image82.jpg" ContentType="image/jpg"/>
  <Override PartName="/ppt/media/image83.jpg" ContentType="image/jpg"/>
  <Override PartName="/ppt/media/image84.jpg" ContentType="image/jpg"/>
  <Override PartName="/ppt/media/image8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2" r:id="rId4"/>
    <p:sldId id="275" r:id="rId5"/>
    <p:sldId id="276" r:id="rId6"/>
    <p:sldId id="266" r:id="rId7"/>
    <p:sldId id="269" r:id="rId8"/>
    <p:sldId id="267" r:id="rId9"/>
    <p:sldId id="277" r:id="rId10"/>
    <p:sldId id="268" r:id="rId11"/>
    <p:sldId id="273" r:id="rId12"/>
    <p:sldId id="279" r:id="rId13"/>
    <p:sldId id="270" r:id="rId14"/>
    <p:sldId id="309" r:id="rId15"/>
    <p:sldId id="311" r:id="rId16"/>
    <p:sldId id="272" r:id="rId17"/>
    <p:sldId id="271" r:id="rId18"/>
    <p:sldId id="310" r:id="rId19"/>
    <p:sldId id="258" r:id="rId20"/>
    <p:sldId id="265" r:id="rId21"/>
    <p:sldId id="259" r:id="rId22"/>
    <p:sldId id="260" r:id="rId23"/>
    <p:sldId id="261" r:id="rId24"/>
    <p:sldId id="262" r:id="rId25"/>
    <p:sldId id="289" r:id="rId26"/>
    <p:sldId id="286" r:id="rId27"/>
    <p:sldId id="274" r:id="rId28"/>
    <p:sldId id="287" r:id="rId29"/>
    <p:sldId id="284" r:id="rId30"/>
    <p:sldId id="308" r:id="rId31"/>
    <p:sldId id="291" r:id="rId32"/>
    <p:sldId id="290" r:id="rId33"/>
    <p:sldId id="292" r:id="rId34"/>
    <p:sldId id="294" r:id="rId35"/>
    <p:sldId id="307" r:id="rId36"/>
    <p:sldId id="298" r:id="rId37"/>
    <p:sldId id="296" r:id="rId38"/>
    <p:sldId id="297" r:id="rId39"/>
    <p:sldId id="295" r:id="rId40"/>
    <p:sldId id="302" r:id="rId41"/>
    <p:sldId id="293" r:id="rId42"/>
    <p:sldId id="263" r:id="rId43"/>
    <p:sldId id="301" r:id="rId44"/>
    <p:sldId id="299" r:id="rId45"/>
    <p:sldId id="303" r:id="rId46"/>
    <p:sldId id="304" r:id="rId47"/>
    <p:sldId id="305" r:id="rId48"/>
    <p:sldId id="306" r:id="rId4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5/27/2015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5/27/2015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5/27/2015</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5/27/2015</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5/27/2015</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8062848" y="19557"/>
            <a:ext cx="1095502" cy="6844792"/>
          </a:xfrm>
          <a:prstGeom prst="rect">
            <a:avLst/>
          </a:prstGeom>
          <a:blipFill>
            <a:blip r:embed="rId8" cstate="print"/>
            <a:stretch>
              <a:fillRect/>
            </a:stretch>
          </a:blipFill>
        </p:spPr>
        <p:txBody>
          <a:bodyPr wrap="square" lIns="0" tIns="0" rIns="0" bIns="0" rtlCol="0">
            <a:noAutofit/>
          </a:bodyPr>
          <a:lstStyle/>
          <a:p>
            <a:endParaRPr/>
          </a:p>
        </p:txBody>
      </p:sp>
      <p:sp>
        <p:nvSpPr>
          <p:cNvPr id="18" name="bk object 18"/>
          <p:cNvSpPr/>
          <p:nvPr/>
        </p:nvSpPr>
        <p:spPr>
          <a:xfrm>
            <a:off x="8077200" y="1295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 name="Holder 2"/>
          <p:cNvSpPr>
            <a:spLocks noGrp="1"/>
          </p:cNvSpPr>
          <p:nvPr>
            <p:ph type="title"/>
          </p:nvPr>
        </p:nvSpPr>
        <p:spPr>
          <a:xfrm>
            <a:off x="468883" y="245364"/>
            <a:ext cx="8206232" cy="55662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431648" y="2864643"/>
            <a:ext cx="6280702" cy="220910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5/27/2015</a:t>
            </a:fld>
            <a:endParaRPr lang="en-US" smtClean="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3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Barack_Obama" TargetMode="External"/><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83.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7.jpg"/><Relationship Id="rId11" Type="http://schemas.openxmlformats.org/officeDocument/2006/relationships/image" Target="../media/image82.jpg"/><Relationship Id="rId5" Type="http://schemas.openxmlformats.org/officeDocument/2006/relationships/image" Target="../media/image76.jpg"/><Relationship Id="rId10" Type="http://schemas.openxmlformats.org/officeDocument/2006/relationships/image" Target="../media/image81.jpg"/><Relationship Id="rId4" Type="http://schemas.openxmlformats.org/officeDocument/2006/relationships/image" Target="../media/image75.jpg"/><Relationship Id="rId9" Type="http://schemas.openxmlformats.org/officeDocument/2006/relationships/image" Target="../media/image80.jp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5.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0" y="6858000"/>
                </a:lnTo>
                <a:lnTo>
                  <a:pt x="9144000" y="6858000"/>
                </a:lnTo>
                <a:lnTo>
                  <a:pt x="9144000" y="0"/>
                </a:lnTo>
                <a:lnTo>
                  <a:pt x="0" y="0"/>
                </a:lnTo>
              </a:path>
            </a:pathLst>
          </a:custGeom>
          <a:solidFill>
            <a:srgbClr val="CC3300"/>
          </a:solidFill>
        </p:spPr>
        <p:txBody>
          <a:bodyPr wrap="square" lIns="0" tIns="0" rIns="0" bIns="0" rtlCol="0">
            <a:noAutofit/>
          </a:bodyPr>
          <a:lstStyle/>
          <a:p>
            <a:endParaRPr/>
          </a:p>
        </p:txBody>
      </p:sp>
      <p:sp>
        <p:nvSpPr>
          <p:cNvPr id="3" name="object 3"/>
          <p:cNvSpPr/>
          <p:nvPr/>
        </p:nvSpPr>
        <p:spPr>
          <a:xfrm>
            <a:off x="8582406" y="228600"/>
            <a:ext cx="561594" cy="97535"/>
          </a:xfrm>
          <a:custGeom>
            <a:avLst/>
            <a:gdLst/>
            <a:ahLst/>
            <a:cxnLst/>
            <a:rect l="l" t="t" r="r" b="b"/>
            <a:pathLst>
              <a:path w="561594" h="97535">
                <a:moveTo>
                  <a:pt x="561594" y="97535"/>
                </a:moveTo>
                <a:lnTo>
                  <a:pt x="505206" y="0"/>
                </a:lnTo>
                <a:lnTo>
                  <a:pt x="0" y="0"/>
                </a:lnTo>
                <a:lnTo>
                  <a:pt x="175260" y="66965"/>
                </a:lnTo>
                <a:lnTo>
                  <a:pt x="175260" y="5333"/>
                </a:lnTo>
                <a:lnTo>
                  <a:pt x="336042" y="71059"/>
                </a:lnTo>
                <a:lnTo>
                  <a:pt x="336042" y="2285"/>
                </a:lnTo>
                <a:lnTo>
                  <a:pt x="561594" y="97535"/>
                </a:lnTo>
                <a:close/>
              </a:path>
              <a:path w="561594" h="97535">
                <a:moveTo>
                  <a:pt x="255270" y="97535"/>
                </a:moveTo>
                <a:lnTo>
                  <a:pt x="175260" y="5333"/>
                </a:lnTo>
                <a:lnTo>
                  <a:pt x="175260" y="66965"/>
                </a:lnTo>
                <a:lnTo>
                  <a:pt x="255270" y="97535"/>
                </a:lnTo>
                <a:close/>
              </a:path>
              <a:path w="561594" h="97535">
                <a:moveTo>
                  <a:pt x="400812" y="97535"/>
                </a:moveTo>
                <a:lnTo>
                  <a:pt x="336042" y="2285"/>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4" name="object 4"/>
          <p:cNvSpPr/>
          <p:nvPr/>
        </p:nvSpPr>
        <p:spPr>
          <a:xfrm>
            <a:off x="8077200" y="228600"/>
            <a:ext cx="600455" cy="97535"/>
          </a:xfrm>
          <a:custGeom>
            <a:avLst/>
            <a:gdLst/>
            <a:ahLst/>
            <a:cxnLst/>
            <a:rect l="l" t="t" r="r" b="b"/>
            <a:pathLst>
              <a:path w="600455" h="97535">
                <a:moveTo>
                  <a:pt x="600456" y="97535"/>
                </a:moveTo>
                <a:lnTo>
                  <a:pt x="505206" y="0"/>
                </a:lnTo>
                <a:lnTo>
                  <a:pt x="0" y="0"/>
                </a:lnTo>
                <a:lnTo>
                  <a:pt x="172212" y="58938"/>
                </a:lnTo>
                <a:lnTo>
                  <a:pt x="172212" y="5333"/>
                </a:lnTo>
                <a:lnTo>
                  <a:pt x="332994" y="62722"/>
                </a:lnTo>
                <a:lnTo>
                  <a:pt x="332994" y="2285"/>
                </a:lnTo>
                <a:lnTo>
                  <a:pt x="600456" y="97535"/>
                </a:lnTo>
                <a:close/>
              </a:path>
              <a:path w="600455" h="97535">
                <a:moveTo>
                  <a:pt x="284988" y="97535"/>
                </a:moveTo>
                <a:lnTo>
                  <a:pt x="172212" y="5333"/>
                </a:lnTo>
                <a:lnTo>
                  <a:pt x="172212" y="58938"/>
                </a:lnTo>
                <a:lnTo>
                  <a:pt x="284988" y="97535"/>
                </a:lnTo>
                <a:close/>
              </a:path>
              <a:path w="600455" h="97535">
                <a:moveTo>
                  <a:pt x="430530" y="97535"/>
                </a:moveTo>
                <a:lnTo>
                  <a:pt x="332994" y="2285"/>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5" name="object 5"/>
          <p:cNvSpPr/>
          <p:nvPr/>
        </p:nvSpPr>
        <p:spPr>
          <a:xfrm>
            <a:off x="8077200" y="129539"/>
            <a:ext cx="0" cy="99060"/>
          </a:xfrm>
          <a:custGeom>
            <a:avLst/>
            <a:gdLst/>
            <a:ahLst/>
            <a:cxnLst/>
            <a:rect l="l" t="t" r="r" b="b"/>
            <a:pathLst>
              <a:path h="99060">
                <a:moveTo>
                  <a:pt x="0" y="0"/>
                </a:moveTo>
                <a:lnTo>
                  <a:pt x="0" y="99060"/>
                </a:lnTo>
                <a:lnTo>
                  <a:pt x="0" y="0"/>
                </a:lnTo>
                <a:close/>
              </a:path>
            </a:pathLst>
          </a:custGeom>
          <a:solidFill>
            <a:srgbClr val="870000"/>
          </a:solidFill>
        </p:spPr>
        <p:txBody>
          <a:bodyPr wrap="square" lIns="0" tIns="0" rIns="0" bIns="0" rtlCol="0">
            <a:noAutofit/>
          </a:bodyPr>
          <a:lstStyle/>
          <a:p>
            <a:endParaRPr/>
          </a:p>
        </p:txBody>
      </p:sp>
      <p:sp>
        <p:nvSpPr>
          <p:cNvPr id="6" name="object 6"/>
          <p:cNvSpPr/>
          <p:nvPr/>
        </p:nvSpPr>
        <p:spPr>
          <a:xfrm>
            <a:off x="8582406" y="32003"/>
            <a:ext cx="561594" cy="97535"/>
          </a:xfrm>
          <a:custGeom>
            <a:avLst/>
            <a:gdLst/>
            <a:ahLst/>
            <a:cxnLst/>
            <a:rect l="l" t="t" r="r" b="b"/>
            <a:pathLst>
              <a:path w="561594" h="97535">
                <a:moveTo>
                  <a:pt x="255270" y="0"/>
                </a:moveTo>
                <a:lnTo>
                  <a:pt x="0" y="97535"/>
                </a:lnTo>
                <a:lnTo>
                  <a:pt x="175260" y="97535"/>
                </a:lnTo>
                <a:lnTo>
                  <a:pt x="175260" y="92963"/>
                </a:lnTo>
                <a:lnTo>
                  <a:pt x="255270" y="0"/>
                </a:lnTo>
                <a:close/>
              </a:path>
              <a:path w="561594" h="97535">
                <a:moveTo>
                  <a:pt x="400812" y="0"/>
                </a:moveTo>
                <a:lnTo>
                  <a:pt x="175260" y="92963"/>
                </a:lnTo>
                <a:lnTo>
                  <a:pt x="175260" y="97535"/>
                </a:lnTo>
                <a:lnTo>
                  <a:pt x="336042" y="97535"/>
                </a:lnTo>
                <a:lnTo>
                  <a:pt x="336042" y="94487"/>
                </a:lnTo>
                <a:lnTo>
                  <a:pt x="400812" y="0"/>
                </a:lnTo>
                <a:close/>
              </a:path>
              <a:path w="561594" h="97535">
                <a:moveTo>
                  <a:pt x="561594" y="0"/>
                </a:moveTo>
                <a:lnTo>
                  <a:pt x="336042" y="94487"/>
                </a:lnTo>
                <a:lnTo>
                  <a:pt x="336042" y="97535"/>
                </a:lnTo>
                <a:lnTo>
                  <a:pt x="505206" y="97535"/>
                </a:lnTo>
                <a:lnTo>
                  <a:pt x="561594" y="0"/>
                </a:lnTo>
                <a:close/>
              </a:path>
            </a:pathLst>
          </a:custGeom>
          <a:solidFill>
            <a:srgbClr val="D16B00"/>
          </a:solidFill>
        </p:spPr>
        <p:txBody>
          <a:bodyPr wrap="square" lIns="0" tIns="0" rIns="0" bIns="0" rtlCol="0">
            <a:noAutofit/>
          </a:bodyPr>
          <a:lstStyle/>
          <a:p>
            <a:endParaRPr/>
          </a:p>
        </p:txBody>
      </p:sp>
      <p:sp>
        <p:nvSpPr>
          <p:cNvPr id="7" name="object 7"/>
          <p:cNvSpPr/>
          <p:nvPr/>
        </p:nvSpPr>
        <p:spPr>
          <a:xfrm>
            <a:off x="8077200" y="32003"/>
            <a:ext cx="600455" cy="97535"/>
          </a:xfrm>
          <a:custGeom>
            <a:avLst/>
            <a:gdLst/>
            <a:ahLst/>
            <a:cxnLst/>
            <a:rect l="l" t="t" r="r" b="b"/>
            <a:pathLst>
              <a:path w="600455" h="97535">
                <a:moveTo>
                  <a:pt x="284988" y="0"/>
                </a:moveTo>
                <a:lnTo>
                  <a:pt x="0" y="97535"/>
                </a:lnTo>
                <a:lnTo>
                  <a:pt x="172212" y="97535"/>
                </a:lnTo>
                <a:lnTo>
                  <a:pt x="172212" y="92963"/>
                </a:lnTo>
                <a:lnTo>
                  <a:pt x="284988" y="0"/>
                </a:lnTo>
                <a:close/>
              </a:path>
              <a:path w="600455" h="97535">
                <a:moveTo>
                  <a:pt x="430530" y="0"/>
                </a:moveTo>
                <a:lnTo>
                  <a:pt x="172212" y="92963"/>
                </a:lnTo>
                <a:lnTo>
                  <a:pt x="172212" y="97535"/>
                </a:lnTo>
                <a:lnTo>
                  <a:pt x="332994" y="97535"/>
                </a:lnTo>
                <a:lnTo>
                  <a:pt x="332994" y="94487"/>
                </a:lnTo>
                <a:lnTo>
                  <a:pt x="430530" y="0"/>
                </a:lnTo>
                <a:close/>
              </a:path>
              <a:path w="600455" h="97535">
                <a:moveTo>
                  <a:pt x="600456" y="0"/>
                </a:moveTo>
                <a:lnTo>
                  <a:pt x="332994" y="94487"/>
                </a:lnTo>
                <a:lnTo>
                  <a:pt x="332994" y="97535"/>
                </a:lnTo>
                <a:lnTo>
                  <a:pt x="505206" y="97535"/>
                </a:lnTo>
                <a:lnTo>
                  <a:pt x="600456" y="0"/>
                </a:lnTo>
                <a:close/>
              </a:path>
            </a:pathLst>
          </a:custGeom>
          <a:solidFill>
            <a:srgbClr val="D16B00"/>
          </a:solidFill>
        </p:spPr>
        <p:txBody>
          <a:bodyPr wrap="square" lIns="0" tIns="0" rIns="0" bIns="0" rtlCol="0">
            <a:noAutofit/>
          </a:bodyPr>
          <a:lstStyle/>
          <a:p>
            <a:endParaRPr/>
          </a:p>
        </p:txBody>
      </p:sp>
      <p:sp>
        <p:nvSpPr>
          <p:cNvPr id="8" name="object 8"/>
          <p:cNvSpPr/>
          <p:nvPr/>
        </p:nvSpPr>
        <p:spPr>
          <a:xfrm>
            <a:off x="9039606" y="358902"/>
            <a:ext cx="51053" cy="97536"/>
          </a:xfrm>
          <a:custGeom>
            <a:avLst/>
            <a:gdLst/>
            <a:ahLst/>
            <a:cxnLst/>
            <a:rect l="l" t="t" r="r" b="b"/>
            <a:pathLst>
              <a:path w="51053" h="97536">
                <a:moveTo>
                  <a:pt x="51053" y="97536"/>
                </a:moveTo>
                <a:lnTo>
                  <a:pt x="51053" y="0"/>
                </a:lnTo>
                <a:lnTo>
                  <a:pt x="0" y="49530"/>
                </a:lnTo>
                <a:lnTo>
                  <a:pt x="51053" y="97536"/>
                </a:lnTo>
                <a:close/>
              </a:path>
            </a:pathLst>
          </a:custGeom>
          <a:solidFill>
            <a:srgbClr val="D16B00"/>
          </a:solidFill>
        </p:spPr>
        <p:txBody>
          <a:bodyPr wrap="square" lIns="0" tIns="0" rIns="0" bIns="0" rtlCol="0">
            <a:noAutofit/>
          </a:bodyPr>
          <a:lstStyle/>
          <a:p>
            <a:endParaRPr/>
          </a:p>
        </p:txBody>
      </p:sp>
      <p:sp>
        <p:nvSpPr>
          <p:cNvPr id="9" name="object 9"/>
          <p:cNvSpPr/>
          <p:nvPr/>
        </p:nvSpPr>
        <p:spPr>
          <a:xfrm>
            <a:off x="8986266" y="358902"/>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10" name="object 10"/>
          <p:cNvSpPr/>
          <p:nvPr/>
        </p:nvSpPr>
        <p:spPr>
          <a:xfrm>
            <a:off x="8775192" y="358902"/>
            <a:ext cx="51053" cy="97536"/>
          </a:xfrm>
          <a:custGeom>
            <a:avLst/>
            <a:gdLst/>
            <a:ahLst/>
            <a:cxnLst/>
            <a:rect l="l" t="t" r="r" b="b"/>
            <a:pathLst>
              <a:path w="51053" h="97536">
                <a:moveTo>
                  <a:pt x="51053" y="49530"/>
                </a:moveTo>
                <a:lnTo>
                  <a:pt x="0" y="0"/>
                </a:lnTo>
                <a:lnTo>
                  <a:pt x="0" y="97536"/>
                </a:lnTo>
                <a:lnTo>
                  <a:pt x="51053" y="49530"/>
                </a:lnTo>
                <a:close/>
              </a:path>
            </a:pathLst>
          </a:custGeom>
          <a:solidFill>
            <a:srgbClr val="D16B00"/>
          </a:solidFill>
        </p:spPr>
        <p:txBody>
          <a:bodyPr wrap="square" lIns="0" tIns="0" rIns="0" bIns="0" rtlCol="0">
            <a:noAutofit/>
          </a:bodyPr>
          <a:lstStyle/>
          <a:p>
            <a:endParaRPr/>
          </a:p>
        </p:txBody>
      </p:sp>
      <p:sp>
        <p:nvSpPr>
          <p:cNvPr id="11" name="object 11"/>
          <p:cNvSpPr/>
          <p:nvPr/>
        </p:nvSpPr>
        <p:spPr>
          <a:xfrm>
            <a:off x="8826245" y="358902"/>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12" name="object 12"/>
          <p:cNvSpPr/>
          <p:nvPr/>
        </p:nvSpPr>
        <p:spPr>
          <a:xfrm>
            <a:off x="8347709" y="358902"/>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13" name="object 13"/>
          <p:cNvSpPr/>
          <p:nvPr/>
        </p:nvSpPr>
        <p:spPr>
          <a:xfrm>
            <a:off x="8398002" y="358902"/>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14" name="object 14"/>
          <p:cNvSpPr/>
          <p:nvPr/>
        </p:nvSpPr>
        <p:spPr>
          <a:xfrm>
            <a:off x="8612123" y="358902"/>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15" name="object 15"/>
          <p:cNvSpPr/>
          <p:nvPr/>
        </p:nvSpPr>
        <p:spPr>
          <a:xfrm>
            <a:off x="8558783" y="358902"/>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16" name="object 16"/>
          <p:cNvSpPr/>
          <p:nvPr/>
        </p:nvSpPr>
        <p:spPr>
          <a:xfrm>
            <a:off x="8183879" y="358902"/>
            <a:ext cx="48005" cy="97536"/>
          </a:xfrm>
          <a:custGeom>
            <a:avLst/>
            <a:gdLst/>
            <a:ahLst/>
            <a:cxnLst/>
            <a:rect l="l" t="t" r="r" b="b"/>
            <a:pathLst>
              <a:path w="48005" h="97536">
                <a:moveTo>
                  <a:pt x="48005" y="97536"/>
                </a:moveTo>
                <a:lnTo>
                  <a:pt x="48005" y="0"/>
                </a:lnTo>
                <a:lnTo>
                  <a:pt x="0" y="49530"/>
                </a:lnTo>
                <a:lnTo>
                  <a:pt x="48005" y="97536"/>
                </a:lnTo>
                <a:close/>
              </a:path>
            </a:pathLst>
          </a:custGeom>
          <a:solidFill>
            <a:srgbClr val="D16B00"/>
          </a:solidFill>
        </p:spPr>
        <p:txBody>
          <a:bodyPr wrap="square" lIns="0" tIns="0" rIns="0" bIns="0" rtlCol="0">
            <a:noAutofit/>
          </a:bodyPr>
          <a:lstStyle/>
          <a:p>
            <a:endParaRPr/>
          </a:p>
        </p:txBody>
      </p:sp>
      <p:sp>
        <p:nvSpPr>
          <p:cNvPr id="17" name="object 17"/>
          <p:cNvSpPr/>
          <p:nvPr/>
        </p:nvSpPr>
        <p:spPr>
          <a:xfrm>
            <a:off x="8133588" y="358902"/>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18" name="object 18"/>
          <p:cNvSpPr/>
          <p:nvPr/>
        </p:nvSpPr>
        <p:spPr>
          <a:xfrm>
            <a:off x="8077200" y="13271"/>
            <a:ext cx="1066800" cy="0"/>
          </a:xfrm>
          <a:custGeom>
            <a:avLst/>
            <a:gdLst/>
            <a:ahLst/>
            <a:cxnLst/>
            <a:rect l="l" t="t" r="r" b="b"/>
            <a:pathLst>
              <a:path w="1066800">
                <a:moveTo>
                  <a:pt x="1066800" y="0"/>
                </a:moveTo>
                <a:lnTo>
                  <a:pt x="0" y="0"/>
                </a:lnTo>
              </a:path>
            </a:pathLst>
          </a:custGeom>
          <a:ln w="26543">
            <a:solidFill>
              <a:srgbClr val="FFCC9A"/>
            </a:solidFill>
          </a:ln>
        </p:spPr>
        <p:txBody>
          <a:bodyPr wrap="square" lIns="0" tIns="0" rIns="0" bIns="0" rtlCol="0">
            <a:noAutofit/>
          </a:bodyPr>
          <a:lstStyle/>
          <a:p>
            <a:endParaRPr/>
          </a:p>
        </p:txBody>
      </p:sp>
      <p:sp>
        <p:nvSpPr>
          <p:cNvPr id="19" name="object 19"/>
          <p:cNvSpPr/>
          <p:nvPr/>
        </p:nvSpPr>
        <p:spPr>
          <a:xfrm>
            <a:off x="8077200" y="345186"/>
            <a:ext cx="1066800" cy="0"/>
          </a:xfrm>
          <a:custGeom>
            <a:avLst/>
            <a:gdLst/>
            <a:ahLst/>
            <a:cxnLst/>
            <a:rect l="l" t="t" r="r" b="b"/>
            <a:pathLst>
              <a:path w="1066800">
                <a:moveTo>
                  <a:pt x="1066800" y="0"/>
                </a:moveTo>
                <a:lnTo>
                  <a:pt x="0" y="0"/>
                </a:lnTo>
              </a:path>
            </a:pathLst>
          </a:custGeom>
          <a:ln w="28701">
            <a:solidFill>
              <a:srgbClr val="FFCC9A"/>
            </a:solidFill>
          </a:ln>
        </p:spPr>
        <p:txBody>
          <a:bodyPr wrap="square" lIns="0" tIns="0" rIns="0" bIns="0" rtlCol="0">
            <a:noAutofit/>
          </a:bodyPr>
          <a:lstStyle/>
          <a:p>
            <a:endParaRPr/>
          </a:p>
        </p:txBody>
      </p:sp>
      <p:sp>
        <p:nvSpPr>
          <p:cNvPr id="20" name="object 20"/>
          <p:cNvSpPr/>
          <p:nvPr/>
        </p:nvSpPr>
        <p:spPr>
          <a:xfrm>
            <a:off x="8077200" y="685800"/>
            <a:ext cx="0" cy="103632"/>
          </a:xfrm>
          <a:custGeom>
            <a:avLst/>
            <a:gdLst/>
            <a:ahLst/>
            <a:cxnLst/>
            <a:rect l="l" t="t" r="r" b="b"/>
            <a:pathLst>
              <a:path h="103632">
                <a:moveTo>
                  <a:pt x="0" y="0"/>
                </a:moveTo>
                <a:lnTo>
                  <a:pt x="0" y="103632"/>
                </a:lnTo>
                <a:lnTo>
                  <a:pt x="0" y="0"/>
                </a:lnTo>
                <a:close/>
              </a:path>
            </a:pathLst>
          </a:custGeom>
          <a:solidFill>
            <a:srgbClr val="330000"/>
          </a:solidFill>
        </p:spPr>
        <p:txBody>
          <a:bodyPr wrap="square" lIns="0" tIns="0" rIns="0" bIns="0" rtlCol="0">
            <a:noAutofit/>
          </a:bodyPr>
          <a:lstStyle/>
          <a:p>
            <a:endParaRPr/>
          </a:p>
        </p:txBody>
      </p:sp>
      <p:sp>
        <p:nvSpPr>
          <p:cNvPr id="21" name="object 21"/>
          <p:cNvSpPr/>
          <p:nvPr/>
        </p:nvSpPr>
        <p:spPr>
          <a:xfrm>
            <a:off x="8582406" y="685800"/>
            <a:ext cx="561594" cy="97536"/>
          </a:xfrm>
          <a:custGeom>
            <a:avLst/>
            <a:gdLst/>
            <a:ahLst/>
            <a:cxnLst/>
            <a:rect l="l" t="t" r="r" b="b"/>
            <a:pathLst>
              <a:path w="561594" h="97536">
                <a:moveTo>
                  <a:pt x="561594" y="97535"/>
                </a:moveTo>
                <a:lnTo>
                  <a:pt x="505206" y="0"/>
                </a:lnTo>
                <a:lnTo>
                  <a:pt x="0" y="0"/>
                </a:lnTo>
                <a:lnTo>
                  <a:pt x="175260" y="66965"/>
                </a:lnTo>
                <a:lnTo>
                  <a:pt x="175260" y="4571"/>
                </a:lnTo>
                <a:lnTo>
                  <a:pt x="336042" y="70840"/>
                </a:lnTo>
                <a:lnTo>
                  <a:pt x="336042" y="3047"/>
                </a:lnTo>
                <a:lnTo>
                  <a:pt x="561594" y="97535"/>
                </a:lnTo>
                <a:close/>
              </a:path>
              <a:path w="561594" h="97536">
                <a:moveTo>
                  <a:pt x="255270" y="97535"/>
                </a:moveTo>
                <a:lnTo>
                  <a:pt x="175260" y="4571"/>
                </a:lnTo>
                <a:lnTo>
                  <a:pt x="175260" y="66965"/>
                </a:lnTo>
                <a:lnTo>
                  <a:pt x="255270" y="97535"/>
                </a:lnTo>
                <a:close/>
              </a:path>
              <a:path w="561594" h="97536">
                <a:moveTo>
                  <a:pt x="400812" y="97535"/>
                </a:moveTo>
                <a:lnTo>
                  <a:pt x="336042" y="3047"/>
                </a:lnTo>
                <a:lnTo>
                  <a:pt x="336042" y="70840"/>
                </a:lnTo>
                <a:lnTo>
                  <a:pt x="400812" y="97535"/>
                </a:lnTo>
                <a:close/>
              </a:path>
            </a:pathLst>
          </a:custGeom>
          <a:solidFill>
            <a:srgbClr val="D16B00"/>
          </a:solidFill>
        </p:spPr>
        <p:txBody>
          <a:bodyPr wrap="square" lIns="0" tIns="0" rIns="0" bIns="0" rtlCol="0">
            <a:noAutofit/>
          </a:bodyPr>
          <a:lstStyle/>
          <a:p>
            <a:endParaRPr/>
          </a:p>
        </p:txBody>
      </p:sp>
      <p:sp>
        <p:nvSpPr>
          <p:cNvPr id="22" name="object 22"/>
          <p:cNvSpPr/>
          <p:nvPr/>
        </p:nvSpPr>
        <p:spPr>
          <a:xfrm>
            <a:off x="8077200" y="685800"/>
            <a:ext cx="600455" cy="97536"/>
          </a:xfrm>
          <a:custGeom>
            <a:avLst/>
            <a:gdLst/>
            <a:ahLst/>
            <a:cxnLst/>
            <a:rect l="l" t="t" r="r" b="b"/>
            <a:pathLst>
              <a:path w="600455" h="97536">
                <a:moveTo>
                  <a:pt x="600456" y="97535"/>
                </a:moveTo>
                <a:lnTo>
                  <a:pt x="505206" y="0"/>
                </a:lnTo>
                <a:lnTo>
                  <a:pt x="0" y="0"/>
                </a:lnTo>
                <a:lnTo>
                  <a:pt x="172212" y="58938"/>
                </a:lnTo>
                <a:lnTo>
                  <a:pt x="172212" y="4571"/>
                </a:lnTo>
                <a:lnTo>
                  <a:pt x="332994" y="62434"/>
                </a:lnTo>
                <a:lnTo>
                  <a:pt x="332994" y="3047"/>
                </a:lnTo>
                <a:lnTo>
                  <a:pt x="600456" y="97535"/>
                </a:lnTo>
                <a:close/>
              </a:path>
              <a:path w="600455" h="97536">
                <a:moveTo>
                  <a:pt x="284988" y="97535"/>
                </a:moveTo>
                <a:lnTo>
                  <a:pt x="172212" y="4571"/>
                </a:lnTo>
                <a:lnTo>
                  <a:pt x="172212" y="58938"/>
                </a:lnTo>
                <a:lnTo>
                  <a:pt x="284988" y="97535"/>
                </a:lnTo>
                <a:close/>
              </a:path>
              <a:path w="600455" h="97536">
                <a:moveTo>
                  <a:pt x="430530" y="97535"/>
                </a:moveTo>
                <a:lnTo>
                  <a:pt x="332994" y="3047"/>
                </a:lnTo>
                <a:lnTo>
                  <a:pt x="332994" y="62434"/>
                </a:lnTo>
                <a:lnTo>
                  <a:pt x="430530" y="97535"/>
                </a:lnTo>
                <a:close/>
              </a:path>
            </a:pathLst>
          </a:custGeom>
          <a:solidFill>
            <a:srgbClr val="D16B00"/>
          </a:solidFill>
        </p:spPr>
        <p:txBody>
          <a:bodyPr wrap="square" lIns="0" tIns="0" rIns="0" bIns="0" rtlCol="0">
            <a:noAutofit/>
          </a:bodyPr>
          <a:lstStyle/>
          <a:p>
            <a:endParaRPr/>
          </a:p>
        </p:txBody>
      </p:sp>
      <p:sp>
        <p:nvSpPr>
          <p:cNvPr id="23" name="object 23"/>
          <p:cNvSpPr/>
          <p:nvPr/>
        </p:nvSpPr>
        <p:spPr>
          <a:xfrm>
            <a:off x="8582406" y="489203"/>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4" name="object 24"/>
          <p:cNvSpPr/>
          <p:nvPr/>
        </p:nvSpPr>
        <p:spPr>
          <a:xfrm>
            <a:off x="8077200" y="489203"/>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5" name="object 25"/>
          <p:cNvSpPr/>
          <p:nvPr/>
        </p:nvSpPr>
        <p:spPr>
          <a:xfrm>
            <a:off x="9039606" y="815339"/>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26" name="object 26"/>
          <p:cNvSpPr/>
          <p:nvPr/>
        </p:nvSpPr>
        <p:spPr>
          <a:xfrm>
            <a:off x="8986266" y="8153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27" name="object 27"/>
          <p:cNvSpPr/>
          <p:nvPr/>
        </p:nvSpPr>
        <p:spPr>
          <a:xfrm>
            <a:off x="8775192" y="815339"/>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28" name="object 28"/>
          <p:cNvSpPr/>
          <p:nvPr/>
        </p:nvSpPr>
        <p:spPr>
          <a:xfrm>
            <a:off x="8826245" y="8153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9" name="object 29"/>
          <p:cNvSpPr/>
          <p:nvPr/>
        </p:nvSpPr>
        <p:spPr>
          <a:xfrm>
            <a:off x="8347709" y="8153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30" name="object 30"/>
          <p:cNvSpPr/>
          <p:nvPr/>
        </p:nvSpPr>
        <p:spPr>
          <a:xfrm>
            <a:off x="8398002" y="8153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31" name="object 31"/>
          <p:cNvSpPr/>
          <p:nvPr/>
        </p:nvSpPr>
        <p:spPr>
          <a:xfrm>
            <a:off x="8612123" y="8153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32" name="object 32"/>
          <p:cNvSpPr/>
          <p:nvPr/>
        </p:nvSpPr>
        <p:spPr>
          <a:xfrm>
            <a:off x="8558783" y="8153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33" name="object 33"/>
          <p:cNvSpPr/>
          <p:nvPr/>
        </p:nvSpPr>
        <p:spPr>
          <a:xfrm>
            <a:off x="8183879" y="815339"/>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34" name="object 34"/>
          <p:cNvSpPr/>
          <p:nvPr/>
        </p:nvSpPr>
        <p:spPr>
          <a:xfrm>
            <a:off x="8133588" y="8153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35" name="object 35"/>
          <p:cNvSpPr/>
          <p:nvPr/>
        </p:nvSpPr>
        <p:spPr>
          <a:xfrm>
            <a:off x="8077200" y="470154"/>
            <a:ext cx="1066800" cy="0"/>
          </a:xfrm>
          <a:custGeom>
            <a:avLst/>
            <a:gdLst/>
            <a:ahLst/>
            <a:cxnLst/>
            <a:rect l="l" t="t" r="r" b="b"/>
            <a:pathLst>
              <a:path w="1066800">
                <a:moveTo>
                  <a:pt x="1066800" y="0"/>
                </a:moveTo>
                <a:lnTo>
                  <a:pt x="0" y="0"/>
                </a:lnTo>
              </a:path>
            </a:pathLst>
          </a:custGeom>
          <a:ln w="28701">
            <a:solidFill>
              <a:srgbClr val="FFCC9A"/>
            </a:solidFill>
          </a:ln>
        </p:spPr>
        <p:txBody>
          <a:bodyPr wrap="square" lIns="0" tIns="0" rIns="0" bIns="0" rtlCol="0">
            <a:noAutofit/>
          </a:bodyPr>
          <a:lstStyle/>
          <a:p>
            <a:endParaRPr/>
          </a:p>
        </p:txBody>
      </p:sp>
      <p:sp>
        <p:nvSpPr>
          <p:cNvPr id="36" name="object 36"/>
          <p:cNvSpPr/>
          <p:nvPr/>
        </p:nvSpPr>
        <p:spPr>
          <a:xfrm>
            <a:off x="8077200" y="802386"/>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37" name="object 37"/>
          <p:cNvSpPr/>
          <p:nvPr/>
        </p:nvSpPr>
        <p:spPr>
          <a:xfrm>
            <a:off x="8582406" y="1142238"/>
            <a:ext cx="561594" cy="99060"/>
          </a:xfrm>
          <a:custGeom>
            <a:avLst/>
            <a:gdLst/>
            <a:ahLst/>
            <a:cxnLst/>
            <a:rect l="l" t="t" r="r" b="b"/>
            <a:pathLst>
              <a:path w="561594" h="99060">
                <a:moveTo>
                  <a:pt x="561594" y="99059"/>
                </a:moveTo>
                <a:lnTo>
                  <a:pt x="505206" y="0"/>
                </a:lnTo>
                <a:lnTo>
                  <a:pt x="0" y="0"/>
                </a:lnTo>
                <a:lnTo>
                  <a:pt x="175260" y="68011"/>
                </a:lnTo>
                <a:lnTo>
                  <a:pt x="175260" y="6095"/>
                </a:lnTo>
                <a:lnTo>
                  <a:pt x="336042" y="72364"/>
                </a:lnTo>
                <a:lnTo>
                  <a:pt x="336042" y="3047"/>
                </a:lnTo>
                <a:lnTo>
                  <a:pt x="561594" y="99059"/>
                </a:lnTo>
                <a:close/>
              </a:path>
              <a:path w="561594" h="99060">
                <a:moveTo>
                  <a:pt x="255270" y="99059"/>
                </a:moveTo>
                <a:lnTo>
                  <a:pt x="175260" y="6095"/>
                </a:lnTo>
                <a:lnTo>
                  <a:pt x="175260" y="68011"/>
                </a:lnTo>
                <a:lnTo>
                  <a:pt x="255270" y="99059"/>
                </a:lnTo>
                <a:close/>
              </a:path>
              <a:path w="561594" h="99060">
                <a:moveTo>
                  <a:pt x="400812" y="99059"/>
                </a:moveTo>
                <a:lnTo>
                  <a:pt x="336042" y="3047"/>
                </a:lnTo>
                <a:lnTo>
                  <a:pt x="336042" y="72364"/>
                </a:lnTo>
                <a:lnTo>
                  <a:pt x="400812" y="99059"/>
                </a:lnTo>
                <a:close/>
              </a:path>
            </a:pathLst>
          </a:custGeom>
          <a:solidFill>
            <a:srgbClr val="D16B00"/>
          </a:solidFill>
        </p:spPr>
        <p:txBody>
          <a:bodyPr wrap="square" lIns="0" tIns="0" rIns="0" bIns="0" rtlCol="0">
            <a:noAutofit/>
          </a:bodyPr>
          <a:lstStyle/>
          <a:p>
            <a:endParaRPr/>
          </a:p>
        </p:txBody>
      </p:sp>
      <p:sp>
        <p:nvSpPr>
          <p:cNvPr id="38" name="object 38"/>
          <p:cNvSpPr/>
          <p:nvPr/>
        </p:nvSpPr>
        <p:spPr>
          <a:xfrm>
            <a:off x="8077200" y="1142238"/>
            <a:ext cx="600455" cy="99060"/>
          </a:xfrm>
          <a:custGeom>
            <a:avLst/>
            <a:gdLst/>
            <a:ahLst/>
            <a:cxnLst/>
            <a:rect l="l" t="t" r="r" b="b"/>
            <a:pathLst>
              <a:path w="600455" h="99060">
                <a:moveTo>
                  <a:pt x="600456" y="99059"/>
                </a:moveTo>
                <a:lnTo>
                  <a:pt x="505206" y="0"/>
                </a:lnTo>
                <a:lnTo>
                  <a:pt x="0" y="0"/>
                </a:lnTo>
                <a:lnTo>
                  <a:pt x="172212" y="59859"/>
                </a:lnTo>
                <a:lnTo>
                  <a:pt x="172212" y="6095"/>
                </a:lnTo>
                <a:lnTo>
                  <a:pt x="332994" y="63958"/>
                </a:lnTo>
                <a:lnTo>
                  <a:pt x="332994" y="3047"/>
                </a:lnTo>
                <a:lnTo>
                  <a:pt x="600456" y="99059"/>
                </a:lnTo>
                <a:close/>
              </a:path>
              <a:path w="600455" h="99060">
                <a:moveTo>
                  <a:pt x="284988" y="99059"/>
                </a:moveTo>
                <a:lnTo>
                  <a:pt x="172212" y="6095"/>
                </a:lnTo>
                <a:lnTo>
                  <a:pt x="172212" y="59859"/>
                </a:lnTo>
                <a:lnTo>
                  <a:pt x="284988" y="99059"/>
                </a:lnTo>
                <a:close/>
              </a:path>
              <a:path w="600455" h="99060">
                <a:moveTo>
                  <a:pt x="430530" y="99059"/>
                </a:moveTo>
                <a:lnTo>
                  <a:pt x="332994" y="3047"/>
                </a:lnTo>
                <a:lnTo>
                  <a:pt x="332994" y="63958"/>
                </a:lnTo>
                <a:lnTo>
                  <a:pt x="430530" y="99059"/>
                </a:lnTo>
                <a:close/>
              </a:path>
            </a:pathLst>
          </a:custGeom>
          <a:solidFill>
            <a:srgbClr val="D16B00"/>
          </a:solidFill>
        </p:spPr>
        <p:txBody>
          <a:bodyPr wrap="square" lIns="0" tIns="0" rIns="0" bIns="0" rtlCol="0">
            <a:noAutofit/>
          </a:bodyPr>
          <a:lstStyle/>
          <a:p>
            <a:endParaRPr/>
          </a:p>
        </p:txBody>
      </p:sp>
      <p:sp>
        <p:nvSpPr>
          <p:cNvPr id="39" name="object 39"/>
          <p:cNvSpPr/>
          <p:nvPr/>
        </p:nvSpPr>
        <p:spPr>
          <a:xfrm>
            <a:off x="8582406" y="945641"/>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40" name="object 40"/>
          <p:cNvSpPr/>
          <p:nvPr/>
        </p:nvSpPr>
        <p:spPr>
          <a:xfrm>
            <a:off x="8077200" y="945641"/>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41" name="object 41"/>
          <p:cNvSpPr/>
          <p:nvPr/>
        </p:nvSpPr>
        <p:spPr>
          <a:xfrm>
            <a:off x="9039606" y="1273301"/>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42" name="object 42"/>
          <p:cNvSpPr/>
          <p:nvPr/>
        </p:nvSpPr>
        <p:spPr>
          <a:xfrm>
            <a:off x="8986266" y="12733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43" name="object 43"/>
          <p:cNvSpPr/>
          <p:nvPr/>
        </p:nvSpPr>
        <p:spPr>
          <a:xfrm>
            <a:off x="8775192" y="1273301"/>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44" name="object 44"/>
          <p:cNvSpPr/>
          <p:nvPr/>
        </p:nvSpPr>
        <p:spPr>
          <a:xfrm>
            <a:off x="8826245" y="12733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45" name="object 45"/>
          <p:cNvSpPr/>
          <p:nvPr/>
        </p:nvSpPr>
        <p:spPr>
          <a:xfrm>
            <a:off x="8347709" y="12733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46" name="object 46"/>
          <p:cNvSpPr/>
          <p:nvPr/>
        </p:nvSpPr>
        <p:spPr>
          <a:xfrm>
            <a:off x="8398002" y="12733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47" name="object 47"/>
          <p:cNvSpPr/>
          <p:nvPr/>
        </p:nvSpPr>
        <p:spPr>
          <a:xfrm>
            <a:off x="8612123" y="12733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48" name="object 48"/>
          <p:cNvSpPr/>
          <p:nvPr/>
        </p:nvSpPr>
        <p:spPr>
          <a:xfrm>
            <a:off x="8558783" y="12733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49" name="object 49"/>
          <p:cNvSpPr/>
          <p:nvPr/>
        </p:nvSpPr>
        <p:spPr>
          <a:xfrm>
            <a:off x="8183879" y="1273301"/>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50" name="object 50"/>
          <p:cNvSpPr/>
          <p:nvPr/>
        </p:nvSpPr>
        <p:spPr>
          <a:xfrm>
            <a:off x="8133588" y="12733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51" name="object 51"/>
          <p:cNvSpPr/>
          <p:nvPr/>
        </p:nvSpPr>
        <p:spPr>
          <a:xfrm>
            <a:off x="8077200" y="92735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52" name="object 52"/>
          <p:cNvSpPr/>
          <p:nvPr/>
        </p:nvSpPr>
        <p:spPr>
          <a:xfrm>
            <a:off x="8077200" y="1260347"/>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53" name="object 53"/>
          <p:cNvSpPr/>
          <p:nvPr/>
        </p:nvSpPr>
        <p:spPr>
          <a:xfrm>
            <a:off x="8077200" y="1600200"/>
            <a:ext cx="0" cy="103632"/>
          </a:xfrm>
          <a:custGeom>
            <a:avLst/>
            <a:gdLst/>
            <a:ahLst/>
            <a:cxnLst/>
            <a:rect l="l" t="t" r="r" b="b"/>
            <a:pathLst>
              <a:path h="103632">
                <a:moveTo>
                  <a:pt x="0" y="0"/>
                </a:moveTo>
                <a:lnTo>
                  <a:pt x="0" y="103632"/>
                </a:lnTo>
                <a:lnTo>
                  <a:pt x="0" y="0"/>
                </a:lnTo>
                <a:close/>
              </a:path>
            </a:pathLst>
          </a:custGeom>
          <a:solidFill>
            <a:srgbClr val="330000"/>
          </a:solidFill>
        </p:spPr>
        <p:txBody>
          <a:bodyPr wrap="square" lIns="0" tIns="0" rIns="0" bIns="0" rtlCol="0">
            <a:noAutofit/>
          </a:bodyPr>
          <a:lstStyle/>
          <a:p>
            <a:endParaRPr/>
          </a:p>
        </p:txBody>
      </p:sp>
      <p:sp>
        <p:nvSpPr>
          <p:cNvPr id="54" name="object 54"/>
          <p:cNvSpPr/>
          <p:nvPr/>
        </p:nvSpPr>
        <p:spPr>
          <a:xfrm>
            <a:off x="8582406" y="1600200"/>
            <a:ext cx="561594" cy="97536"/>
          </a:xfrm>
          <a:custGeom>
            <a:avLst/>
            <a:gdLst/>
            <a:ahLst/>
            <a:cxnLst/>
            <a:rect l="l" t="t" r="r" b="b"/>
            <a:pathLst>
              <a:path w="561594" h="97536">
                <a:moveTo>
                  <a:pt x="561594" y="97535"/>
                </a:moveTo>
                <a:lnTo>
                  <a:pt x="505206" y="0"/>
                </a:lnTo>
                <a:lnTo>
                  <a:pt x="0" y="0"/>
                </a:lnTo>
                <a:lnTo>
                  <a:pt x="175260" y="66965"/>
                </a:lnTo>
                <a:lnTo>
                  <a:pt x="175260" y="4571"/>
                </a:lnTo>
                <a:lnTo>
                  <a:pt x="336042" y="70840"/>
                </a:lnTo>
                <a:lnTo>
                  <a:pt x="336042" y="3047"/>
                </a:lnTo>
                <a:lnTo>
                  <a:pt x="561594" y="97535"/>
                </a:lnTo>
                <a:close/>
              </a:path>
              <a:path w="561594" h="97536">
                <a:moveTo>
                  <a:pt x="255270" y="97535"/>
                </a:moveTo>
                <a:lnTo>
                  <a:pt x="175260" y="4571"/>
                </a:lnTo>
                <a:lnTo>
                  <a:pt x="175260" y="66965"/>
                </a:lnTo>
                <a:lnTo>
                  <a:pt x="255270" y="97535"/>
                </a:lnTo>
                <a:close/>
              </a:path>
              <a:path w="561594" h="97536">
                <a:moveTo>
                  <a:pt x="400812" y="97535"/>
                </a:moveTo>
                <a:lnTo>
                  <a:pt x="336042" y="3047"/>
                </a:lnTo>
                <a:lnTo>
                  <a:pt x="336042" y="70840"/>
                </a:lnTo>
                <a:lnTo>
                  <a:pt x="400812" y="97535"/>
                </a:lnTo>
                <a:close/>
              </a:path>
            </a:pathLst>
          </a:custGeom>
          <a:solidFill>
            <a:srgbClr val="D16B00"/>
          </a:solidFill>
        </p:spPr>
        <p:txBody>
          <a:bodyPr wrap="square" lIns="0" tIns="0" rIns="0" bIns="0" rtlCol="0">
            <a:noAutofit/>
          </a:bodyPr>
          <a:lstStyle/>
          <a:p>
            <a:endParaRPr/>
          </a:p>
        </p:txBody>
      </p:sp>
      <p:sp>
        <p:nvSpPr>
          <p:cNvPr id="55" name="object 55"/>
          <p:cNvSpPr/>
          <p:nvPr/>
        </p:nvSpPr>
        <p:spPr>
          <a:xfrm>
            <a:off x="8077200" y="1600200"/>
            <a:ext cx="600455" cy="97536"/>
          </a:xfrm>
          <a:custGeom>
            <a:avLst/>
            <a:gdLst/>
            <a:ahLst/>
            <a:cxnLst/>
            <a:rect l="l" t="t" r="r" b="b"/>
            <a:pathLst>
              <a:path w="600455" h="97536">
                <a:moveTo>
                  <a:pt x="600456" y="97535"/>
                </a:moveTo>
                <a:lnTo>
                  <a:pt x="505206" y="0"/>
                </a:lnTo>
                <a:lnTo>
                  <a:pt x="0" y="0"/>
                </a:lnTo>
                <a:lnTo>
                  <a:pt x="172212" y="58938"/>
                </a:lnTo>
                <a:lnTo>
                  <a:pt x="172212" y="4571"/>
                </a:lnTo>
                <a:lnTo>
                  <a:pt x="332994" y="62434"/>
                </a:lnTo>
                <a:lnTo>
                  <a:pt x="332994" y="3047"/>
                </a:lnTo>
                <a:lnTo>
                  <a:pt x="600456" y="97535"/>
                </a:lnTo>
                <a:close/>
              </a:path>
              <a:path w="600455" h="97536">
                <a:moveTo>
                  <a:pt x="284988" y="97535"/>
                </a:moveTo>
                <a:lnTo>
                  <a:pt x="172212" y="4571"/>
                </a:lnTo>
                <a:lnTo>
                  <a:pt x="172212" y="58938"/>
                </a:lnTo>
                <a:lnTo>
                  <a:pt x="284988" y="97535"/>
                </a:lnTo>
                <a:close/>
              </a:path>
              <a:path w="600455" h="97536">
                <a:moveTo>
                  <a:pt x="430530" y="97535"/>
                </a:moveTo>
                <a:lnTo>
                  <a:pt x="332994" y="3047"/>
                </a:lnTo>
                <a:lnTo>
                  <a:pt x="332994" y="62434"/>
                </a:lnTo>
                <a:lnTo>
                  <a:pt x="430530" y="97535"/>
                </a:lnTo>
                <a:close/>
              </a:path>
            </a:pathLst>
          </a:custGeom>
          <a:solidFill>
            <a:srgbClr val="D16B00"/>
          </a:solidFill>
        </p:spPr>
        <p:txBody>
          <a:bodyPr wrap="square" lIns="0" tIns="0" rIns="0" bIns="0" rtlCol="0">
            <a:noAutofit/>
          </a:bodyPr>
          <a:lstStyle/>
          <a:p>
            <a:endParaRPr/>
          </a:p>
        </p:txBody>
      </p:sp>
      <p:sp>
        <p:nvSpPr>
          <p:cNvPr id="56" name="object 56"/>
          <p:cNvSpPr/>
          <p:nvPr/>
        </p:nvSpPr>
        <p:spPr>
          <a:xfrm>
            <a:off x="8582406" y="1403603"/>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57" name="object 57"/>
          <p:cNvSpPr/>
          <p:nvPr/>
        </p:nvSpPr>
        <p:spPr>
          <a:xfrm>
            <a:off x="8077200" y="1403603"/>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58" name="object 58"/>
          <p:cNvSpPr/>
          <p:nvPr/>
        </p:nvSpPr>
        <p:spPr>
          <a:xfrm>
            <a:off x="9039606" y="1729739"/>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59" name="object 59"/>
          <p:cNvSpPr/>
          <p:nvPr/>
        </p:nvSpPr>
        <p:spPr>
          <a:xfrm>
            <a:off x="8986266" y="17297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60" name="object 60"/>
          <p:cNvSpPr/>
          <p:nvPr/>
        </p:nvSpPr>
        <p:spPr>
          <a:xfrm>
            <a:off x="8775192" y="1729739"/>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61" name="object 61"/>
          <p:cNvSpPr/>
          <p:nvPr/>
        </p:nvSpPr>
        <p:spPr>
          <a:xfrm>
            <a:off x="8826245" y="17297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62" name="object 62"/>
          <p:cNvSpPr/>
          <p:nvPr/>
        </p:nvSpPr>
        <p:spPr>
          <a:xfrm>
            <a:off x="8347709" y="17297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63" name="object 63"/>
          <p:cNvSpPr/>
          <p:nvPr/>
        </p:nvSpPr>
        <p:spPr>
          <a:xfrm>
            <a:off x="8398002" y="17297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64" name="object 64"/>
          <p:cNvSpPr/>
          <p:nvPr/>
        </p:nvSpPr>
        <p:spPr>
          <a:xfrm>
            <a:off x="8612123" y="17297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65" name="object 65"/>
          <p:cNvSpPr/>
          <p:nvPr/>
        </p:nvSpPr>
        <p:spPr>
          <a:xfrm>
            <a:off x="8558783" y="17297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66" name="object 66"/>
          <p:cNvSpPr/>
          <p:nvPr/>
        </p:nvSpPr>
        <p:spPr>
          <a:xfrm>
            <a:off x="8183879" y="1729739"/>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67" name="object 67"/>
          <p:cNvSpPr/>
          <p:nvPr/>
        </p:nvSpPr>
        <p:spPr>
          <a:xfrm>
            <a:off x="8133588" y="17297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68" name="object 68"/>
          <p:cNvSpPr/>
          <p:nvPr/>
        </p:nvSpPr>
        <p:spPr>
          <a:xfrm>
            <a:off x="8077200" y="1385316"/>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69" name="object 69"/>
          <p:cNvSpPr/>
          <p:nvPr/>
        </p:nvSpPr>
        <p:spPr>
          <a:xfrm>
            <a:off x="8077200" y="1716785"/>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70" name="object 70"/>
          <p:cNvSpPr/>
          <p:nvPr/>
        </p:nvSpPr>
        <p:spPr>
          <a:xfrm>
            <a:off x="8582406" y="2056638"/>
            <a:ext cx="561594" cy="99060"/>
          </a:xfrm>
          <a:custGeom>
            <a:avLst/>
            <a:gdLst/>
            <a:ahLst/>
            <a:cxnLst/>
            <a:rect l="l" t="t" r="r" b="b"/>
            <a:pathLst>
              <a:path w="561594" h="99060">
                <a:moveTo>
                  <a:pt x="561594" y="99059"/>
                </a:moveTo>
                <a:lnTo>
                  <a:pt x="505206" y="0"/>
                </a:lnTo>
                <a:lnTo>
                  <a:pt x="0" y="0"/>
                </a:lnTo>
                <a:lnTo>
                  <a:pt x="175260" y="68011"/>
                </a:lnTo>
                <a:lnTo>
                  <a:pt x="175260" y="6095"/>
                </a:lnTo>
                <a:lnTo>
                  <a:pt x="336042" y="72364"/>
                </a:lnTo>
                <a:lnTo>
                  <a:pt x="336042" y="4571"/>
                </a:lnTo>
                <a:lnTo>
                  <a:pt x="561594" y="99059"/>
                </a:lnTo>
                <a:close/>
              </a:path>
              <a:path w="561594" h="99060">
                <a:moveTo>
                  <a:pt x="255270" y="99059"/>
                </a:moveTo>
                <a:lnTo>
                  <a:pt x="175260" y="6095"/>
                </a:lnTo>
                <a:lnTo>
                  <a:pt x="175260" y="68011"/>
                </a:lnTo>
                <a:lnTo>
                  <a:pt x="255270" y="99059"/>
                </a:lnTo>
                <a:close/>
              </a:path>
              <a:path w="561594" h="99060">
                <a:moveTo>
                  <a:pt x="400812" y="99059"/>
                </a:moveTo>
                <a:lnTo>
                  <a:pt x="336042" y="4571"/>
                </a:lnTo>
                <a:lnTo>
                  <a:pt x="336042" y="72364"/>
                </a:lnTo>
                <a:lnTo>
                  <a:pt x="400812" y="99059"/>
                </a:lnTo>
                <a:close/>
              </a:path>
            </a:pathLst>
          </a:custGeom>
          <a:solidFill>
            <a:srgbClr val="D16B00"/>
          </a:solidFill>
        </p:spPr>
        <p:txBody>
          <a:bodyPr wrap="square" lIns="0" tIns="0" rIns="0" bIns="0" rtlCol="0">
            <a:noAutofit/>
          </a:bodyPr>
          <a:lstStyle/>
          <a:p>
            <a:endParaRPr/>
          </a:p>
        </p:txBody>
      </p:sp>
      <p:sp>
        <p:nvSpPr>
          <p:cNvPr id="71" name="object 71"/>
          <p:cNvSpPr/>
          <p:nvPr/>
        </p:nvSpPr>
        <p:spPr>
          <a:xfrm>
            <a:off x="8077200" y="2056638"/>
            <a:ext cx="600455" cy="99060"/>
          </a:xfrm>
          <a:custGeom>
            <a:avLst/>
            <a:gdLst/>
            <a:ahLst/>
            <a:cxnLst/>
            <a:rect l="l" t="t" r="r" b="b"/>
            <a:pathLst>
              <a:path w="600455" h="99060">
                <a:moveTo>
                  <a:pt x="600456" y="99059"/>
                </a:moveTo>
                <a:lnTo>
                  <a:pt x="505206" y="0"/>
                </a:lnTo>
                <a:lnTo>
                  <a:pt x="0" y="0"/>
                </a:lnTo>
                <a:lnTo>
                  <a:pt x="172212" y="59859"/>
                </a:lnTo>
                <a:lnTo>
                  <a:pt x="172212" y="6095"/>
                </a:lnTo>
                <a:lnTo>
                  <a:pt x="332994" y="63958"/>
                </a:lnTo>
                <a:lnTo>
                  <a:pt x="332994" y="4571"/>
                </a:lnTo>
                <a:lnTo>
                  <a:pt x="600456" y="99059"/>
                </a:lnTo>
                <a:close/>
              </a:path>
              <a:path w="600455" h="99060">
                <a:moveTo>
                  <a:pt x="284988" y="99059"/>
                </a:moveTo>
                <a:lnTo>
                  <a:pt x="172212" y="6095"/>
                </a:lnTo>
                <a:lnTo>
                  <a:pt x="172212" y="59859"/>
                </a:lnTo>
                <a:lnTo>
                  <a:pt x="284988" y="99059"/>
                </a:lnTo>
                <a:close/>
              </a:path>
              <a:path w="600455" h="99060">
                <a:moveTo>
                  <a:pt x="430530" y="99059"/>
                </a:moveTo>
                <a:lnTo>
                  <a:pt x="332994" y="4571"/>
                </a:lnTo>
                <a:lnTo>
                  <a:pt x="332994" y="63958"/>
                </a:lnTo>
                <a:lnTo>
                  <a:pt x="430530" y="99059"/>
                </a:lnTo>
                <a:close/>
              </a:path>
            </a:pathLst>
          </a:custGeom>
          <a:solidFill>
            <a:srgbClr val="D16B00"/>
          </a:solidFill>
        </p:spPr>
        <p:txBody>
          <a:bodyPr wrap="square" lIns="0" tIns="0" rIns="0" bIns="0" rtlCol="0">
            <a:noAutofit/>
          </a:bodyPr>
          <a:lstStyle/>
          <a:p>
            <a:endParaRPr/>
          </a:p>
        </p:txBody>
      </p:sp>
      <p:sp>
        <p:nvSpPr>
          <p:cNvPr id="72" name="object 72"/>
          <p:cNvSpPr/>
          <p:nvPr/>
        </p:nvSpPr>
        <p:spPr>
          <a:xfrm>
            <a:off x="8077200" y="1959101"/>
            <a:ext cx="0" cy="97536"/>
          </a:xfrm>
          <a:custGeom>
            <a:avLst/>
            <a:gdLst/>
            <a:ahLst/>
            <a:cxnLst/>
            <a:rect l="l" t="t" r="r" b="b"/>
            <a:pathLst>
              <a:path h="97536">
                <a:moveTo>
                  <a:pt x="0" y="0"/>
                </a:moveTo>
                <a:lnTo>
                  <a:pt x="0" y="97536"/>
                </a:lnTo>
                <a:lnTo>
                  <a:pt x="0" y="0"/>
                </a:lnTo>
                <a:close/>
              </a:path>
            </a:pathLst>
          </a:custGeom>
          <a:solidFill>
            <a:srgbClr val="870000"/>
          </a:solidFill>
        </p:spPr>
        <p:txBody>
          <a:bodyPr wrap="square" lIns="0" tIns="0" rIns="0" bIns="0" rtlCol="0">
            <a:noAutofit/>
          </a:bodyPr>
          <a:lstStyle/>
          <a:p>
            <a:endParaRPr/>
          </a:p>
        </p:txBody>
      </p:sp>
      <p:sp>
        <p:nvSpPr>
          <p:cNvPr id="73" name="object 73"/>
          <p:cNvSpPr/>
          <p:nvPr/>
        </p:nvSpPr>
        <p:spPr>
          <a:xfrm>
            <a:off x="8582406" y="1860041"/>
            <a:ext cx="561594" cy="99060"/>
          </a:xfrm>
          <a:custGeom>
            <a:avLst/>
            <a:gdLst/>
            <a:ahLst/>
            <a:cxnLst/>
            <a:rect l="l" t="t" r="r" b="b"/>
            <a:pathLst>
              <a:path w="561594" h="99060">
                <a:moveTo>
                  <a:pt x="255270" y="0"/>
                </a:moveTo>
                <a:lnTo>
                  <a:pt x="0" y="99060"/>
                </a:lnTo>
                <a:lnTo>
                  <a:pt x="175260" y="99060"/>
                </a:lnTo>
                <a:lnTo>
                  <a:pt x="175260" y="93726"/>
                </a:lnTo>
                <a:lnTo>
                  <a:pt x="255270" y="0"/>
                </a:lnTo>
                <a:close/>
              </a:path>
              <a:path w="561594" h="99060">
                <a:moveTo>
                  <a:pt x="400812" y="0"/>
                </a:moveTo>
                <a:lnTo>
                  <a:pt x="175260" y="93726"/>
                </a:lnTo>
                <a:lnTo>
                  <a:pt x="175260" y="99060"/>
                </a:lnTo>
                <a:lnTo>
                  <a:pt x="336042" y="99060"/>
                </a:lnTo>
                <a:lnTo>
                  <a:pt x="336042" y="95250"/>
                </a:lnTo>
                <a:lnTo>
                  <a:pt x="400812" y="0"/>
                </a:lnTo>
                <a:close/>
              </a:path>
              <a:path w="561594" h="99060">
                <a:moveTo>
                  <a:pt x="561594" y="0"/>
                </a:moveTo>
                <a:lnTo>
                  <a:pt x="336042" y="95250"/>
                </a:lnTo>
                <a:lnTo>
                  <a:pt x="336042" y="99060"/>
                </a:lnTo>
                <a:lnTo>
                  <a:pt x="505206" y="99060"/>
                </a:lnTo>
                <a:lnTo>
                  <a:pt x="561594" y="0"/>
                </a:lnTo>
                <a:close/>
              </a:path>
            </a:pathLst>
          </a:custGeom>
          <a:solidFill>
            <a:srgbClr val="D16B00"/>
          </a:solidFill>
        </p:spPr>
        <p:txBody>
          <a:bodyPr wrap="square" lIns="0" tIns="0" rIns="0" bIns="0" rtlCol="0">
            <a:noAutofit/>
          </a:bodyPr>
          <a:lstStyle/>
          <a:p>
            <a:endParaRPr/>
          </a:p>
        </p:txBody>
      </p:sp>
      <p:sp>
        <p:nvSpPr>
          <p:cNvPr id="74" name="object 74"/>
          <p:cNvSpPr/>
          <p:nvPr/>
        </p:nvSpPr>
        <p:spPr>
          <a:xfrm>
            <a:off x="8077200" y="1860041"/>
            <a:ext cx="600455" cy="99060"/>
          </a:xfrm>
          <a:custGeom>
            <a:avLst/>
            <a:gdLst/>
            <a:ahLst/>
            <a:cxnLst/>
            <a:rect l="l" t="t" r="r" b="b"/>
            <a:pathLst>
              <a:path w="600455" h="99060">
                <a:moveTo>
                  <a:pt x="284988" y="0"/>
                </a:moveTo>
                <a:lnTo>
                  <a:pt x="0" y="99060"/>
                </a:lnTo>
                <a:lnTo>
                  <a:pt x="172212" y="99060"/>
                </a:lnTo>
                <a:lnTo>
                  <a:pt x="172212" y="93726"/>
                </a:lnTo>
                <a:lnTo>
                  <a:pt x="284988" y="0"/>
                </a:lnTo>
                <a:close/>
              </a:path>
              <a:path w="600455" h="99060">
                <a:moveTo>
                  <a:pt x="430530" y="0"/>
                </a:moveTo>
                <a:lnTo>
                  <a:pt x="172212" y="93726"/>
                </a:lnTo>
                <a:lnTo>
                  <a:pt x="172212" y="99060"/>
                </a:lnTo>
                <a:lnTo>
                  <a:pt x="332994" y="99060"/>
                </a:lnTo>
                <a:lnTo>
                  <a:pt x="332994" y="95250"/>
                </a:lnTo>
                <a:lnTo>
                  <a:pt x="430530" y="0"/>
                </a:lnTo>
                <a:close/>
              </a:path>
              <a:path w="600455" h="99060">
                <a:moveTo>
                  <a:pt x="600456" y="0"/>
                </a:moveTo>
                <a:lnTo>
                  <a:pt x="332994" y="95250"/>
                </a:lnTo>
                <a:lnTo>
                  <a:pt x="332994" y="99060"/>
                </a:lnTo>
                <a:lnTo>
                  <a:pt x="505206" y="99060"/>
                </a:lnTo>
                <a:lnTo>
                  <a:pt x="600456" y="0"/>
                </a:lnTo>
                <a:close/>
              </a:path>
            </a:pathLst>
          </a:custGeom>
          <a:solidFill>
            <a:srgbClr val="D16B00"/>
          </a:solidFill>
        </p:spPr>
        <p:txBody>
          <a:bodyPr wrap="square" lIns="0" tIns="0" rIns="0" bIns="0" rtlCol="0">
            <a:noAutofit/>
          </a:bodyPr>
          <a:lstStyle/>
          <a:p>
            <a:endParaRPr/>
          </a:p>
        </p:txBody>
      </p:sp>
      <p:sp>
        <p:nvSpPr>
          <p:cNvPr id="75" name="object 75"/>
          <p:cNvSpPr/>
          <p:nvPr/>
        </p:nvSpPr>
        <p:spPr>
          <a:xfrm>
            <a:off x="9039606" y="2187701"/>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76" name="object 76"/>
          <p:cNvSpPr/>
          <p:nvPr/>
        </p:nvSpPr>
        <p:spPr>
          <a:xfrm>
            <a:off x="8986266" y="21877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77" name="object 77"/>
          <p:cNvSpPr/>
          <p:nvPr/>
        </p:nvSpPr>
        <p:spPr>
          <a:xfrm>
            <a:off x="8775192" y="2187701"/>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78" name="object 78"/>
          <p:cNvSpPr/>
          <p:nvPr/>
        </p:nvSpPr>
        <p:spPr>
          <a:xfrm>
            <a:off x="8826245" y="21877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79" name="object 79"/>
          <p:cNvSpPr/>
          <p:nvPr/>
        </p:nvSpPr>
        <p:spPr>
          <a:xfrm>
            <a:off x="8347709" y="21877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80" name="object 80"/>
          <p:cNvSpPr/>
          <p:nvPr/>
        </p:nvSpPr>
        <p:spPr>
          <a:xfrm>
            <a:off x="8398002" y="21877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81" name="object 81"/>
          <p:cNvSpPr/>
          <p:nvPr/>
        </p:nvSpPr>
        <p:spPr>
          <a:xfrm>
            <a:off x="8612123" y="2187701"/>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82" name="object 82"/>
          <p:cNvSpPr/>
          <p:nvPr/>
        </p:nvSpPr>
        <p:spPr>
          <a:xfrm>
            <a:off x="8558783" y="2187701"/>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83" name="object 83"/>
          <p:cNvSpPr/>
          <p:nvPr/>
        </p:nvSpPr>
        <p:spPr>
          <a:xfrm>
            <a:off x="8183879" y="2187701"/>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84" name="object 84"/>
          <p:cNvSpPr/>
          <p:nvPr/>
        </p:nvSpPr>
        <p:spPr>
          <a:xfrm>
            <a:off x="8133588" y="2187701"/>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85" name="object 85"/>
          <p:cNvSpPr/>
          <p:nvPr/>
        </p:nvSpPr>
        <p:spPr>
          <a:xfrm>
            <a:off x="8077200" y="1841754"/>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86" name="object 86"/>
          <p:cNvSpPr/>
          <p:nvPr/>
        </p:nvSpPr>
        <p:spPr>
          <a:xfrm>
            <a:off x="8077200" y="2174367"/>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87" name="object 87"/>
          <p:cNvSpPr/>
          <p:nvPr/>
        </p:nvSpPr>
        <p:spPr>
          <a:xfrm>
            <a:off x="8582406" y="2514600"/>
            <a:ext cx="561594" cy="97536"/>
          </a:xfrm>
          <a:custGeom>
            <a:avLst/>
            <a:gdLst/>
            <a:ahLst/>
            <a:cxnLst/>
            <a:rect l="l" t="t" r="r" b="b"/>
            <a:pathLst>
              <a:path w="561594" h="97536">
                <a:moveTo>
                  <a:pt x="561594" y="97535"/>
                </a:moveTo>
                <a:lnTo>
                  <a:pt x="505206" y="0"/>
                </a:lnTo>
                <a:lnTo>
                  <a:pt x="0" y="0"/>
                </a:lnTo>
                <a:lnTo>
                  <a:pt x="175260" y="66965"/>
                </a:lnTo>
                <a:lnTo>
                  <a:pt x="175260" y="5333"/>
                </a:lnTo>
                <a:lnTo>
                  <a:pt x="336042" y="71059"/>
                </a:lnTo>
                <a:lnTo>
                  <a:pt x="336042" y="3047"/>
                </a:lnTo>
                <a:lnTo>
                  <a:pt x="561594" y="97535"/>
                </a:lnTo>
                <a:close/>
              </a:path>
              <a:path w="561594" h="97536">
                <a:moveTo>
                  <a:pt x="255270" y="97535"/>
                </a:moveTo>
                <a:lnTo>
                  <a:pt x="175260" y="5333"/>
                </a:lnTo>
                <a:lnTo>
                  <a:pt x="175260" y="66965"/>
                </a:lnTo>
                <a:lnTo>
                  <a:pt x="255270" y="97535"/>
                </a:lnTo>
                <a:close/>
              </a:path>
              <a:path w="561594" h="97536">
                <a:moveTo>
                  <a:pt x="400812" y="97535"/>
                </a:moveTo>
                <a:lnTo>
                  <a:pt x="336042" y="3047"/>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88" name="object 88"/>
          <p:cNvSpPr/>
          <p:nvPr/>
        </p:nvSpPr>
        <p:spPr>
          <a:xfrm>
            <a:off x="8077200" y="2514600"/>
            <a:ext cx="600455" cy="97536"/>
          </a:xfrm>
          <a:custGeom>
            <a:avLst/>
            <a:gdLst/>
            <a:ahLst/>
            <a:cxnLst/>
            <a:rect l="l" t="t" r="r" b="b"/>
            <a:pathLst>
              <a:path w="600455" h="97536">
                <a:moveTo>
                  <a:pt x="600456" y="97535"/>
                </a:moveTo>
                <a:lnTo>
                  <a:pt x="505206" y="0"/>
                </a:lnTo>
                <a:lnTo>
                  <a:pt x="0" y="0"/>
                </a:lnTo>
                <a:lnTo>
                  <a:pt x="172212" y="58938"/>
                </a:lnTo>
                <a:lnTo>
                  <a:pt x="172212" y="5333"/>
                </a:lnTo>
                <a:lnTo>
                  <a:pt x="332994" y="62722"/>
                </a:lnTo>
                <a:lnTo>
                  <a:pt x="332994" y="3047"/>
                </a:lnTo>
                <a:lnTo>
                  <a:pt x="600456" y="97535"/>
                </a:lnTo>
                <a:close/>
              </a:path>
              <a:path w="600455" h="97536">
                <a:moveTo>
                  <a:pt x="284988" y="97535"/>
                </a:moveTo>
                <a:lnTo>
                  <a:pt x="172212" y="5333"/>
                </a:lnTo>
                <a:lnTo>
                  <a:pt x="172212" y="58938"/>
                </a:lnTo>
                <a:lnTo>
                  <a:pt x="284988" y="97535"/>
                </a:lnTo>
                <a:close/>
              </a:path>
              <a:path w="600455" h="97536">
                <a:moveTo>
                  <a:pt x="430530" y="97535"/>
                </a:moveTo>
                <a:lnTo>
                  <a:pt x="332994" y="3047"/>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89" name="object 89"/>
          <p:cNvSpPr/>
          <p:nvPr/>
        </p:nvSpPr>
        <p:spPr>
          <a:xfrm>
            <a:off x="8582406" y="2318004"/>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5250"/>
                </a:lnTo>
                <a:lnTo>
                  <a:pt x="400812" y="0"/>
                </a:lnTo>
                <a:close/>
              </a:path>
              <a:path w="561594" h="97536">
                <a:moveTo>
                  <a:pt x="561594" y="0"/>
                </a:moveTo>
                <a:lnTo>
                  <a:pt x="336042" y="95250"/>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90" name="object 90"/>
          <p:cNvSpPr/>
          <p:nvPr/>
        </p:nvSpPr>
        <p:spPr>
          <a:xfrm>
            <a:off x="8077200" y="2318004"/>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5250"/>
                </a:lnTo>
                <a:lnTo>
                  <a:pt x="430530" y="0"/>
                </a:lnTo>
                <a:close/>
              </a:path>
              <a:path w="600455" h="97536">
                <a:moveTo>
                  <a:pt x="600456" y="0"/>
                </a:moveTo>
                <a:lnTo>
                  <a:pt x="332994" y="95250"/>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91" name="object 91"/>
          <p:cNvSpPr/>
          <p:nvPr/>
        </p:nvSpPr>
        <p:spPr>
          <a:xfrm>
            <a:off x="9039606" y="2644139"/>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92" name="object 92"/>
          <p:cNvSpPr/>
          <p:nvPr/>
        </p:nvSpPr>
        <p:spPr>
          <a:xfrm>
            <a:off x="8986266" y="26441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93" name="object 93"/>
          <p:cNvSpPr/>
          <p:nvPr/>
        </p:nvSpPr>
        <p:spPr>
          <a:xfrm>
            <a:off x="8775192" y="2644139"/>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94" name="object 94"/>
          <p:cNvSpPr/>
          <p:nvPr/>
        </p:nvSpPr>
        <p:spPr>
          <a:xfrm>
            <a:off x="8826245" y="26441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95" name="object 95"/>
          <p:cNvSpPr/>
          <p:nvPr/>
        </p:nvSpPr>
        <p:spPr>
          <a:xfrm>
            <a:off x="8347709" y="26441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96" name="object 96"/>
          <p:cNvSpPr/>
          <p:nvPr/>
        </p:nvSpPr>
        <p:spPr>
          <a:xfrm>
            <a:off x="8398002" y="26441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97" name="object 97"/>
          <p:cNvSpPr/>
          <p:nvPr/>
        </p:nvSpPr>
        <p:spPr>
          <a:xfrm>
            <a:off x="8612123" y="2644139"/>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98" name="object 98"/>
          <p:cNvSpPr/>
          <p:nvPr/>
        </p:nvSpPr>
        <p:spPr>
          <a:xfrm>
            <a:off x="8558783" y="2644139"/>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99" name="object 99"/>
          <p:cNvSpPr/>
          <p:nvPr/>
        </p:nvSpPr>
        <p:spPr>
          <a:xfrm>
            <a:off x="8183879" y="2644139"/>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00" name="object 100"/>
          <p:cNvSpPr/>
          <p:nvPr/>
        </p:nvSpPr>
        <p:spPr>
          <a:xfrm>
            <a:off x="8133588" y="2644139"/>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01" name="object 101"/>
          <p:cNvSpPr/>
          <p:nvPr/>
        </p:nvSpPr>
        <p:spPr>
          <a:xfrm>
            <a:off x="8077200" y="2299716"/>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02" name="object 102"/>
          <p:cNvSpPr/>
          <p:nvPr/>
        </p:nvSpPr>
        <p:spPr>
          <a:xfrm>
            <a:off x="8077200" y="2630804"/>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03" name="object 103"/>
          <p:cNvSpPr/>
          <p:nvPr/>
        </p:nvSpPr>
        <p:spPr>
          <a:xfrm>
            <a:off x="8582406" y="2972561"/>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3047"/>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3047"/>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04" name="object 104"/>
          <p:cNvSpPr/>
          <p:nvPr/>
        </p:nvSpPr>
        <p:spPr>
          <a:xfrm>
            <a:off x="8077200" y="2972561"/>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3047"/>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3047"/>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05" name="object 105"/>
          <p:cNvSpPr/>
          <p:nvPr/>
        </p:nvSpPr>
        <p:spPr>
          <a:xfrm>
            <a:off x="8077200" y="2769107"/>
            <a:ext cx="0" cy="104394"/>
          </a:xfrm>
          <a:custGeom>
            <a:avLst/>
            <a:gdLst/>
            <a:ahLst/>
            <a:cxnLst/>
            <a:rect l="l" t="t" r="r" b="b"/>
            <a:pathLst>
              <a:path h="104394">
                <a:moveTo>
                  <a:pt x="0" y="0"/>
                </a:moveTo>
                <a:lnTo>
                  <a:pt x="0" y="104394"/>
                </a:lnTo>
                <a:lnTo>
                  <a:pt x="0" y="0"/>
                </a:lnTo>
                <a:close/>
              </a:path>
            </a:pathLst>
          </a:custGeom>
          <a:solidFill>
            <a:srgbClr val="330000"/>
          </a:solidFill>
        </p:spPr>
        <p:txBody>
          <a:bodyPr wrap="square" lIns="0" tIns="0" rIns="0" bIns="0" rtlCol="0">
            <a:noAutofit/>
          </a:bodyPr>
          <a:lstStyle/>
          <a:p>
            <a:endParaRPr/>
          </a:p>
        </p:txBody>
      </p:sp>
      <p:sp>
        <p:nvSpPr>
          <p:cNvPr id="106" name="object 106"/>
          <p:cNvSpPr/>
          <p:nvPr/>
        </p:nvSpPr>
        <p:spPr>
          <a:xfrm>
            <a:off x="8582406" y="2774441"/>
            <a:ext cx="561594" cy="99060"/>
          </a:xfrm>
          <a:custGeom>
            <a:avLst/>
            <a:gdLst/>
            <a:ahLst/>
            <a:cxnLst/>
            <a:rect l="l" t="t" r="r" b="b"/>
            <a:pathLst>
              <a:path w="561594" h="99060">
                <a:moveTo>
                  <a:pt x="255270" y="0"/>
                </a:moveTo>
                <a:lnTo>
                  <a:pt x="0" y="99060"/>
                </a:lnTo>
                <a:lnTo>
                  <a:pt x="175260" y="99060"/>
                </a:lnTo>
                <a:lnTo>
                  <a:pt x="175260" y="93726"/>
                </a:lnTo>
                <a:lnTo>
                  <a:pt x="255270" y="0"/>
                </a:lnTo>
                <a:close/>
              </a:path>
              <a:path w="561594" h="99060">
                <a:moveTo>
                  <a:pt x="400812" y="0"/>
                </a:moveTo>
                <a:lnTo>
                  <a:pt x="175260" y="93726"/>
                </a:lnTo>
                <a:lnTo>
                  <a:pt x="175260" y="99060"/>
                </a:lnTo>
                <a:lnTo>
                  <a:pt x="336042" y="99060"/>
                </a:lnTo>
                <a:lnTo>
                  <a:pt x="336042" y="96012"/>
                </a:lnTo>
                <a:lnTo>
                  <a:pt x="400812" y="0"/>
                </a:lnTo>
                <a:close/>
              </a:path>
              <a:path w="561594" h="99060">
                <a:moveTo>
                  <a:pt x="561594" y="0"/>
                </a:moveTo>
                <a:lnTo>
                  <a:pt x="336042" y="96012"/>
                </a:lnTo>
                <a:lnTo>
                  <a:pt x="336042" y="99060"/>
                </a:lnTo>
                <a:lnTo>
                  <a:pt x="505206" y="99060"/>
                </a:lnTo>
                <a:lnTo>
                  <a:pt x="561594" y="0"/>
                </a:lnTo>
                <a:close/>
              </a:path>
            </a:pathLst>
          </a:custGeom>
          <a:solidFill>
            <a:srgbClr val="D16B00"/>
          </a:solidFill>
        </p:spPr>
        <p:txBody>
          <a:bodyPr wrap="square" lIns="0" tIns="0" rIns="0" bIns="0" rtlCol="0">
            <a:noAutofit/>
          </a:bodyPr>
          <a:lstStyle/>
          <a:p>
            <a:endParaRPr/>
          </a:p>
        </p:txBody>
      </p:sp>
      <p:sp>
        <p:nvSpPr>
          <p:cNvPr id="107" name="object 107"/>
          <p:cNvSpPr/>
          <p:nvPr/>
        </p:nvSpPr>
        <p:spPr>
          <a:xfrm>
            <a:off x="8077200" y="2774441"/>
            <a:ext cx="600455" cy="99060"/>
          </a:xfrm>
          <a:custGeom>
            <a:avLst/>
            <a:gdLst/>
            <a:ahLst/>
            <a:cxnLst/>
            <a:rect l="l" t="t" r="r" b="b"/>
            <a:pathLst>
              <a:path w="600455" h="99060">
                <a:moveTo>
                  <a:pt x="284988" y="0"/>
                </a:moveTo>
                <a:lnTo>
                  <a:pt x="0" y="99060"/>
                </a:lnTo>
                <a:lnTo>
                  <a:pt x="172212" y="99060"/>
                </a:lnTo>
                <a:lnTo>
                  <a:pt x="172212" y="93726"/>
                </a:lnTo>
                <a:lnTo>
                  <a:pt x="284988" y="0"/>
                </a:lnTo>
                <a:close/>
              </a:path>
              <a:path w="600455" h="99060">
                <a:moveTo>
                  <a:pt x="430530" y="0"/>
                </a:moveTo>
                <a:lnTo>
                  <a:pt x="172212" y="93726"/>
                </a:lnTo>
                <a:lnTo>
                  <a:pt x="172212" y="99060"/>
                </a:lnTo>
                <a:lnTo>
                  <a:pt x="332994" y="99060"/>
                </a:lnTo>
                <a:lnTo>
                  <a:pt x="332994" y="96012"/>
                </a:lnTo>
                <a:lnTo>
                  <a:pt x="430530" y="0"/>
                </a:lnTo>
                <a:close/>
              </a:path>
              <a:path w="600455" h="99060">
                <a:moveTo>
                  <a:pt x="600456" y="0"/>
                </a:moveTo>
                <a:lnTo>
                  <a:pt x="332994" y="96012"/>
                </a:lnTo>
                <a:lnTo>
                  <a:pt x="332994" y="99060"/>
                </a:lnTo>
                <a:lnTo>
                  <a:pt x="505206" y="99060"/>
                </a:lnTo>
                <a:lnTo>
                  <a:pt x="600456" y="0"/>
                </a:lnTo>
                <a:close/>
              </a:path>
            </a:pathLst>
          </a:custGeom>
          <a:solidFill>
            <a:srgbClr val="D16B00"/>
          </a:solidFill>
        </p:spPr>
        <p:txBody>
          <a:bodyPr wrap="square" lIns="0" tIns="0" rIns="0" bIns="0" rtlCol="0">
            <a:noAutofit/>
          </a:bodyPr>
          <a:lstStyle/>
          <a:p>
            <a:endParaRPr/>
          </a:p>
        </p:txBody>
      </p:sp>
      <p:sp>
        <p:nvSpPr>
          <p:cNvPr id="108" name="object 108"/>
          <p:cNvSpPr/>
          <p:nvPr/>
        </p:nvSpPr>
        <p:spPr>
          <a:xfrm>
            <a:off x="9039606" y="3102101"/>
            <a:ext cx="51053" cy="98298"/>
          </a:xfrm>
          <a:custGeom>
            <a:avLst/>
            <a:gdLst/>
            <a:ahLst/>
            <a:cxnLst/>
            <a:rect l="l" t="t" r="r" b="b"/>
            <a:pathLst>
              <a:path w="51053" h="98298">
                <a:moveTo>
                  <a:pt x="51053" y="98298"/>
                </a:moveTo>
                <a:lnTo>
                  <a:pt x="51053" y="0"/>
                </a:lnTo>
                <a:lnTo>
                  <a:pt x="0" y="49530"/>
                </a:lnTo>
                <a:lnTo>
                  <a:pt x="51053" y="98298"/>
                </a:lnTo>
                <a:close/>
              </a:path>
            </a:pathLst>
          </a:custGeom>
          <a:solidFill>
            <a:srgbClr val="D16B00"/>
          </a:solidFill>
        </p:spPr>
        <p:txBody>
          <a:bodyPr wrap="square" lIns="0" tIns="0" rIns="0" bIns="0" rtlCol="0">
            <a:noAutofit/>
          </a:bodyPr>
          <a:lstStyle/>
          <a:p>
            <a:endParaRPr/>
          </a:p>
        </p:txBody>
      </p:sp>
      <p:sp>
        <p:nvSpPr>
          <p:cNvPr id="109" name="object 109"/>
          <p:cNvSpPr/>
          <p:nvPr/>
        </p:nvSpPr>
        <p:spPr>
          <a:xfrm>
            <a:off x="8986266" y="3102101"/>
            <a:ext cx="53340" cy="98298"/>
          </a:xfrm>
          <a:custGeom>
            <a:avLst/>
            <a:gdLst/>
            <a:ahLst/>
            <a:cxnLst/>
            <a:rect l="l" t="t" r="r" b="b"/>
            <a:pathLst>
              <a:path w="53340" h="98298">
                <a:moveTo>
                  <a:pt x="53340" y="49530"/>
                </a:moveTo>
                <a:lnTo>
                  <a:pt x="0" y="0"/>
                </a:lnTo>
                <a:lnTo>
                  <a:pt x="0" y="98298"/>
                </a:lnTo>
                <a:lnTo>
                  <a:pt x="53340" y="49530"/>
                </a:lnTo>
                <a:close/>
              </a:path>
            </a:pathLst>
          </a:custGeom>
          <a:solidFill>
            <a:srgbClr val="D16B00"/>
          </a:solidFill>
        </p:spPr>
        <p:txBody>
          <a:bodyPr wrap="square" lIns="0" tIns="0" rIns="0" bIns="0" rtlCol="0">
            <a:noAutofit/>
          </a:bodyPr>
          <a:lstStyle/>
          <a:p>
            <a:endParaRPr/>
          </a:p>
        </p:txBody>
      </p:sp>
      <p:sp>
        <p:nvSpPr>
          <p:cNvPr id="110" name="object 110"/>
          <p:cNvSpPr/>
          <p:nvPr/>
        </p:nvSpPr>
        <p:spPr>
          <a:xfrm>
            <a:off x="8775192" y="3102101"/>
            <a:ext cx="51053" cy="98298"/>
          </a:xfrm>
          <a:custGeom>
            <a:avLst/>
            <a:gdLst/>
            <a:ahLst/>
            <a:cxnLst/>
            <a:rect l="l" t="t" r="r" b="b"/>
            <a:pathLst>
              <a:path w="51053" h="98298">
                <a:moveTo>
                  <a:pt x="51053" y="49530"/>
                </a:moveTo>
                <a:lnTo>
                  <a:pt x="0" y="0"/>
                </a:lnTo>
                <a:lnTo>
                  <a:pt x="0" y="98298"/>
                </a:lnTo>
                <a:lnTo>
                  <a:pt x="51053" y="49530"/>
                </a:lnTo>
                <a:close/>
              </a:path>
            </a:pathLst>
          </a:custGeom>
          <a:solidFill>
            <a:srgbClr val="D16B00"/>
          </a:solidFill>
        </p:spPr>
        <p:txBody>
          <a:bodyPr wrap="square" lIns="0" tIns="0" rIns="0" bIns="0" rtlCol="0">
            <a:noAutofit/>
          </a:bodyPr>
          <a:lstStyle/>
          <a:p>
            <a:endParaRPr/>
          </a:p>
        </p:txBody>
      </p:sp>
      <p:sp>
        <p:nvSpPr>
          <p:cNvPr id="111" name="object 111"/>
          <p:cNvSpPr/>
          <p:nvPr/>
        </p:nvSpPr>
        <p:spPr>
          <a:xfrm>
            <a:off x="8826245" y="3102101"/>
            <a:ext cx="50292" cy="98298"/>
          </a:xfrm>
          <a:custGeom>
            <a:avLst/>
            <a:gdLst/>
            <a:ahLst/>
            <a:cxnLst/>
            <a:rect l="l" t="t" r="r" b="b"/>
            <a:pathLst>
              <a:path w="50292" h="98298">
                <a:moveTo>
                  <a:pt x="50292" y="98298"/>
                </a:moveTo>
                <a:lnTo>
                  <a:pt x="50292" y="0"/>
                </a:lnTo>
                <a:lnTo>
                  <a:pt x="0" y="49530"/>
                </a:lnTo>
                <a:lnTo>
                  <a:pt x="50292" y="98298"/>
                </a:lnTo>
                <a:close/>
              </a:path>
            </a:pathLst>
          </a:custGeom>
          <a:solidFill>
            <a:srgbClr val="D16B00"/>
          </a:solidFill>
        </p:spPr>
        <p:txBody>
          <a:bodyPr wrap="square" lIns="0" tIns="0" rIns="0" bIns="0" rtlCol="0">
            <a:noAutofit/>
          </a:bodyPr>
          <a:lstStyle/>
          <a:p>
            <a:endParaRPr/>
          </a:p>
        </p:txBody>
      </p:sp>
      <p:sp>
        <p:nvSpPr>
          <p:cNvPr id="112" name="object 112"/>
          <p:cNvSpPr/>
          <p:nvPr/>
        </p:nvSpPr>
        <p:spPr>
          <a:xfrm>
            <a:off x="8347709" y="3102101"/>
            <a:ext cx="50292" cy="98298"/>
          </a:xfrm>
          <a:custGeom>
            <a:avLst/>
            <a:gdLst/>
            <a:ahLst/>
            <a:cxnLst/>
            <a:rect l="l" t="t" r="r" b="b"/>
            <a:pathLst>
              <a:path w="50292" h="98298">
                <a:moveTo>
                  <a:pt x="50291" y="49530"/>
                </a:moveTo>
                <a:lnTo>
                  <a:pt x="0" y="0"/>
                </a:lnTo>
                <a:lnTo>
                  <a:pt x="0" y="98298"/>
                </a:lnTo>
                <a:lnTo>
                  <a:pt x="50291" y="49530"/>
                </a:lnTo>
                <a:close/>
              </a:path>
            </a:pathLst>
          </a:custGeom>
          <a:solidFill>
            <a:srgbClr val="D16B00"/>
          </a:solidFill>
        </p:spPr>
        <p:txBody>
          <a:bodyPr wrap="square" lIns="0" tIns="0" rIns="0" bIns="0" rtlCol="0">
            <a:noAutofit/>
          </a:bodyPr>
          <a:lstStyle/>
          <a:p>
            <a:endParaRPr/>
          </a:p>
        </p:txBody>
      </p:sp>
      <p:sp>
        <p:nvSpPr>
          <p:cNvPr id="113" name="object 113"/>
          <p:cNvSpPr/>
          <p:nvPr/>
        </p:nvSpPr>
        <p:spPr>
          <a:xfrm>
            <a:off x="8398002" y="3102101"/>
            <a:ext cx="50292" cy="98298"/>
          </a:xfrm>
          <a:custGeom>
            <a:avLst/>
            <a:gdLst/>
            <a:ahLst/>
            <a:cxnLst/>
            <a:rect l="l" t="t" r="r" b="b"/>
            <a:pathLst>
              <a:path w="50292" h="98298">
                <a:moveTo>
                  <a:pt x="50292" y="98298"/>
                </a:moveTo>
                <a:lnTo>
                  <a:pt x="50292" y="0"/>
                </a:lnTo>
                <a:lnTo>
                  <a:pt x="0" y="49530"/>
                </a:lnTo>
                <a:lnTo>
                  <a:pt x="50292" y="98298"/>
                </a:lnTo>
                <a:close/>
              </a:path>
            </a:pathLst>
          </a:custGeom>
          <a:solidFill>
            <a:srgbClr val="D16B00"/>
          </a:solidFill>
        </p:spPr>
        <p:txBody>
          <a:bodyPr wrap="square" lIns="0" tIns="0" rIns="0" bIns="0" rtlCol="0">
            <a:noAutofit/>
          </a:bodyPr>
          <a:lstStyle/>
          <a:p>
            <a:endParaRPr/>
          </a:p>
        </p:txBody>
      </p:sp>
      <p:sp>
        <p:nvSpPr>
          <p:cNvPr id="114" name="object 114"/>
          <p:cNvSpPr/>
          <p:nvPr/>
        </p:nvSpPr>
        <p:spPr>
          <a:xfrm>
            <a:off x="8612123" y="3102101"/>
            <a:ext cx="50292" cy="98298"/>
          </a:xfrm>
          <a:custGeom>
            <a:avLst/>
            <a:gdLst/>
            <a:ahLst/>
            <a:cxnLst/>
            <a:rect l="l" t="t" r="r" b="b"/>
            <a:pathLst>
              <a:path w="50292" h="98298">
                <a:moveTo>
                  <a:pt x="50292" y="98298"/>
                </a:moveTo>
                <a:lnTo>
                  <a:pt x="50292" y="0"/>
                </a:lnTo>
                <a:lnTo>
                  <a:pt x="0" y="49530"/>
                </a:lnTo>
                <a:lnTo>
                  <a:pt x="50292" y="98298"/>
                </a:lnTo>
                <a:close/>
              </a:path>
            </a:pathLst>
          </a:custGeom>
          <a:solidFill>
            <a:srgbClr val="D16B00"/>
          </a:solidFill>
        </p:spPr>
        <p:txBody>
          <a:bodyPr wrap="square" lIns="0" tIns="0" rIns="0" bIns="0" rtlCol="0">
            <a:noAutofit/>
          </a:bodyPr>
          <a:lstStyle/>
          <a:p>
            <a:endParaRPr/>
          </a:p>
        </p:txBody>
      </p:sp>
      <p:sp>
        <p:nvSpPr>
          <p:cNvPr id="115" name="object 115"/>
          <p:cNvSpPr/>
          <p:nvPr/>
        </p:nvSpPr>
        <p:spPr>
          <a:xfrm>
            <a:off x="8558783" y="3102101"/>
            <a:ext cx="53340" cy="98298"/>
          </a:xfrm>
          <a:custGeom>
            <a:avLst/>
            <a:gdLst/>
            <a:ahLst/>
            <a:cxnLst/>
            <a:rect l="l" t="t" r="r" b="b"/>
            <a:pathLst>
              <a:path w="53340" h="98298">
                <a:moveTo>
                  <a:pt x="53340" y="49530"/>
                </a:moveTo>
                <a:lnTo>
                  <a:pt x="0" y="0"/>
                </a:lnTo>
                <a:lnTo>
                  <a:pt x="0" y="98298"/>
                </a:lnTo>
                <a:lnTo>
                  <a:pt x="53340" y="49530"/>
                </a:lnTo>
                <a:close/>
              </a:path>
            </a:pathLst>
          </a:custGeom>
          <a:solidFill>
            <a:srgbClr val="D16B00"/>
          </a:solidFill>
        </p:spPr>
        <p:txBody>
          <a:bodyPr wrap="square" lIns="0" tIns="0" rIns="0" bIns="0" rtlCol="0">
            <a:noAutofit/>
          </a:bodyPr>
          <a:lstStyle/>
          <a:p>
            <a:endParaRPr/>
          </a:p>
        </p:txBody>
      </p:sp>
      <p:sp>
        <p:nvSpPr>
          <p:cNvPr id="116" name="object 116"/>
          <p:cNvSpPr/>
          <p:nvPr/>
        </p:nvSpPr>
        <p:spPr>
          <a:xfrm>
            <a:off x="8183879" y="3102101"/>
            <a:ext cx="48005" cy="98298"/>
          </a:xfrm>
          <a:custGeom>
            <a:avLst/>
            <a:gdLst/>
            <a:ahLst/>
            <a:cxnLst/>
            <a:rect l="l" t="t" r="r" b="b"/>
            <a:pathLst>
              <a:path w="48005" h="98298">
                <a:moveTo>
                  <a:pt x="48005" y="98298"/>
                </a:moveTo>
                <a:lnTo>
                  <a:pt x="48005" y="0"/>
                </a:lnTo>
                <a:lnTo>
                  <a:pt x="0" y="49530"/>
                </a:lnTo>
                <a:lnTo>
                  <a:pt x="48005" y="98298"/>
                </a:lnTo>
                <a:close/>
              </a:path>
            </a:pathLst>
          </a:custGeom>
          <a:solidFill>
            <a:srgbClr val="D16B00"/>
          </a:solidFill>
        </p:spPr>
        <p:txBody>
          <a:bodyPr wrap="square" lIns="0" tIns="0" rIns="0" bIns="0" rtlCol="0">
            <a:noAutofit/>
          </a:bodyPr>
          <a:lstStyle/>
          <a:p>
            <a:endParaRPr/>
          </a:p>
        </p:txBody>
      </p:sp>
      <p:sp>
        <p:nvSpPr>
          <p:cNvPr id="117" name="object 117"/>
          <p:cNvSpPr/>
          <p:nvPr/>
        </p:nvSpPr>
        <p:spPr>
          <a:xfrm>
            <a:off x="8133588" y="3102101"/>
            <a:ext cx="50292" cy="98298"/>
          </a:xfrm>
          <a:custGeom>
            <a:avLst/>
            <a:gdLst/>
            <a:ahLst/>
            <a:cxnLst/>
            <a:rect l="l" t="t" r="r" b="b"/>
            <a:pathLst>
              <a:path w="50292" h="98298">
                <a:moveTo>
                  <a:pt x="50291" y="49530"/>
                </a:moveTo>
                <a:lnTo>
                  <a:pt x="0" y="0"/>
                </a:lnTo>
                <a:lnTo>
                  <a:pt x="0" y="98298"/>
                </a:lnTo>
                <a:lnTo>
                  <a:pt x="50291" y="49530"/>
                </a:lnTo>
                <a:close/>
              </a:path>
            </a:pathLst>
          </a:custGeom>
          <a:solidFill>
            <a:srgbClr val="D16B00"/>
          </a:solidFill>
        </p:spPr>
        <p:txBody>
          <a:bodyPr wrap="square" lIns="0" tIns="0" rIns="0" bIns="0" rtlCol="0">
            <a:noAutofit/>
          </a:bodyPr>
          <a:lstStyle/>
          <a:p>
            <a:endParaRPr/>
          </a:p>
        </p:txBody>
      </p:sp>
      <p:sp>
        <p:nvSpPr>
          <p:cNvPr id="118" name="object 118"/>
          <p:cNvSpPr/>
          <p:nvPr/>
        </p:nvSpPr>
        <p:spPr>
          <a:xfrm>
            <a:off x="8077200" y="2756154"/>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19" name="object 119"/>
          <p:cNvSpPr/>
          <p:nvPr/>
        </p:nvSpPr>
        <p:spPr>
          <a:xfrm>
            <a:off x="8077200" y="3088767"/>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20" name="object 120"/>
          <p:cNvSpPr/>
          <p:nvPr/>
        </p:nvSpPr>
        <p:spPr>
          <a:xfrm>
            <a:off x="8582406" y="3429000"/>
            <a:ext cx="561594" cy="99060"/>
          </a:xfrm>
          <a:custGeom>
            <a:avLst/>
            <a:gdLst/>
            <a:ahLst/>
            <a:cxnLst/>
            <a:rect l="l" t="t" r="r" b="b"/>
            <a:pathLst>
              <a:path w="561594" h="99060">
                <a:moveTo>
                  <a:pt x="561594" y="99059"/>
                </a:moveTo>
                <a:lnTo>
                  <a:pt x="505206" y="0"/>
                </a:lnTo>
                <a:lnTo>
                  <a:pt x="0" y="0"/>
                </a:lnTo>
                <a:lnTo>
                  <a:pt x="175260" y="68011"/>
                </a:lnTo>
                <a:lnTo>
                  <a:pt x="175260" y="5333"/>
                </a:lnTo>
                <a:lnTo>
                  <a:pt x="336042" y="72145"/>
                </a:lnTo>
                <a:lnTo>
                  <a:pt x="336042" y="3047"/>
                </a:lnTo>
                <a:lnTo>
                  <a:pt x="561594" y="99059"/>
                </a:lnTo>
                <a:close/>
              </a:path>
              <a:path w="561594" h="99060">
                <a:moveTo>
                  <a:pt x="255270" y="99059"/>
                </a:moveTo>
                <a:lnTo>
                  <a:pt x="175260" y="5333"/>
                </a:lnTo>
                <a:lnTo>
                  <a:pt x="175260" y="68011"/>
                </a:lnTo>
                <a:lnTo>
                  <a:pt x="255270" y="99059"/>
                </a:lnTo>
                <a:close/>
              </a:path>
              <a:path w="561594" h="99060">
                <a:moveTo>
                  <a:pt x="400812" y="99059"/>
                </a:moveTo>
                <a:lnTo>
                  <a:pt x="336042" y="3047"/>
                </a:lnTo>
                <a:lnTo>
                  <a:pt x="336042" y="72145"/>
                </a:lnTo>
                <a:lnTo>
                  <a:pt x="400812" y="99059"/>
                </a:lnTo>
                <a:close/>
              </a:path>
            </a:pathLst>
          </a:custGeom>
          <a:solidFill>
            <a:srgbClr val="D16B00"/>
          </a:solidFill>
        </p:spPr>
        <p:txBody>
          <a:bodyPr wrap="square" lIns="0" tIns="0" rIns="0" bIns="0" rtlCol="0">
            <a:noAutofit/>
          </a:bodyPr>
          <a:lstStyle/>
          <a:p>
            <a:endParaRPr/>
          </a:p>
        </p:txBody>
      </p:sp>
      <p:sp>
        <p:nvSpPr>
          <p:cNvPr id="121" name="object 121"/>
          <p:cNvSpPr/>
          <p:nvPr/>
        </p:nvSpPr>
        <p:spPr>
          <a:xfrm>
            <a:off x="8077200" y="3429000"/>
            <a:ext cx="600455" cy="99060"/>
          </a:xfrm>
          <a:custGeom>
            <a:avLst/>
            <a:gdLst/>
            <a:ahLst/>
            <a:cxnLst/>
            <a:rect l="l" t="t" r="r" b="b"/>
            <a:pathLst>
              <a:path w="600455" h="99060">
                <a:moveTo>
                  <a:pt x="600456" y="99059"/>
                </a:moveTo>
                <a:lnTo>
                  <a:pt x="505206" y="0"/>
                </a:lnTo>
                <a:lnTo>
                  <a:pt x="0" y="0"/>
                </a:lnTo>
                <a:lnTo>
                  <a:pt x="172212" y="59859"/>
                </a:lnTo>
                <a:lnTo>
                  <a:pt x="172212" y="5333"/>
                </a:lnTo>
                <a:lnTo>
                  <a:pt x="332994" y="63670"/>
                </a:lnTo>
                <a:lnTo>
                  <a:pt x="332994" y="3047"/>
                </a:lnTo>
                <a:lnTo>
                  <a:pt x="600456" y="99059"/>
                </a:lnTo>
                <a:close/>
              </a:path>
              <a:path w="600455" h="99060">
                <a:moveTo>
                  <a:pt x="284988" y="99059"/>
                </a:moveTo>
                <a:lnTo>
                  <a:pt x="172212" y="5333"/>
                </a:lnTo>
                <a:lnTo>
                  <a:pt x="172212" y="59859"/>
                </a:lnTo>
                <a:lnTo>
                  <a:pt x="284988" y="99059"/>
                </a:lnTo>
                <a:close/>
              </a:path>
              <a:path w="600455" h="99060">
                <a:moveTo>
                  <a:pt x="430530" y="99059"/>
                </a:moveTo>
                <a:lnTo>
                  <a:pt x="332994" y="3047"/>
                </a:lnTo>
                <a:lnTo>
                  <a:pt x="332994" y="63670"/>
                </a:lnTo>
                <a:lnTo>
                  <a:pt x="430530" y="99059"/>
                </a:lnTo>
                <a:close/>
              </a:path>
            </a:pathLst>
          </a:custGeom>
          <a:solidFill>
            <a:srgbClr val="D16B00"/>
          </a:solidFill>
        </p:spPr>
        <p:txBody>
          <a:bodyPr wrap="square" lIns="0" tIns="0" rIns="0" bIns="0" rtlCol="0">
            <a:noAutofit/>
          </a:bodyPr>
          <a:lstStyle/>
          <a:p>
            <a:endParaRPr/>
          </a:p>
        </p:txBody>
      </p:sp>
      <p:sp>
        <p:nvSpPr>
          <p:cNvPr id="122" name="object 122"/>
          <p:cNvSpPr/>
          <p:nvPr/>
        </p:nvSpPr>
        <p:spPr>
          <a:xfrm>
            <a:off x="8582406" y="3232404"/>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23" name="object 123"/>
          <p:cNvSpPr/>
          <p:nvPr/>
        </p:nvSpPr>
        <p:spPr>
          <a:xfrm>
            <a:off x="8077200" y="3232404"/>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24" name="object 124"/>
          <p:cNvSpPr/>
          <p:nvPr/>
        </p:nvSpPr>
        <p:spPr>
          <a:xfrm>
            <a:off x="9039606" y="3559302"/>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25" name="object 125"/>
          <p:cNvSpPr/>
          <p:nvPr/>
        </p:nvSpPr>
        <p:spPr>
          <a:xfrm>
            <a:off x="8986266" y="3559302"/>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26" name="object 126"/>
          <p:cNvSpPr/>
          <p:nvPr/>
        </p:nvSpPr>
        <p:spPr>
          <a:xfrm>
            <a:off x="8775192" y="3559302"/>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27" name="object 127"/>
          <p:cNvSpPr/>
          <p:nvPr/>
        </p:nvSpPr>
        <p:spPr>
          <a:xfrm>
            <a:off x="8826245" y="3559302"/>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28" name="object 128"/>
          <p:cNvSpPr/>
          <p:nvPr/>
        </p:nvSpPr>
        <p:spPr>
          <a:xfrm>
            <a:off x="8347709" y="3559302"/>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29" name="object 129"/>
          <p:cNvSpPr/>
          <p:nvPr/>
        </p:nvSpPr>
        <p:spPr>
          <a:xfrm>
            <a:off x="8398002" y="3559302"/>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30" name="object 130"/>
          <p:cNvSpPr/>
          <p:nvPr/>
        </p:nvSpPr>
        <p:spPr>
          <a:xfrm>
            <a:off x="8612123" y="3559302"/>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31" name="object 131"/>
          <p:cNvSpPr/>
          <p:nvPr/>
        </p:nvSpPr>
        <p:spPr>
          <a:xfrm>
            <a:off x="8558783" y="3559302"/>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32" name="object 132"/>
          <p:cNvSpPr/>
          <p:nvPr/>
        </p:nvSpPr>
        <p:spPr>
          <a:xfrm>
            <a:off x="8183879" y="3559302"/>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33" name="object 133"/>
          <p:cNvSpPr/>
          <p:nvPr/>
        </p:nvSpPr>
        <p:spPr>
          <a:xfrm>
            <a:off x="8133588" y="3559302"/>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34" name="object 134"/>
          <p:cNvSpPr/>
          <p:nvPr/>
        </p:nvSpPr>
        <p:spPr>
          <a:xfrm>
            <a:off x="8077200" y="3213735"/>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35" name="object 135"/>
          <p:cNvSpPr/>
          <p:nvPr/>
        </p:nvSpPr>
        <p:spPr>
          <a:xfrm>
            <a:off x="8077200" y="3545585"/>
            <a:ext cx="1066800" cy="0"/>
          </a:xfrm>
          <a:custGeom>
            <a:avLst/>
            <a:gdLst/>
            <a:ahLst/>
            <a:cxnLst/>
            <a:rect l="l" t="t" r="r" b="b"/>
            <a:pathLst>
              <a:path w="1066800">
                <a:moveTo>
                  <a:pt x="1066800" y="0"/>
                </a:moveTo>
                <a:lnTo>
                  <a:pt x="0" y="0"/>
                </a:lnTo>
              </a:path>
            </a:pathLst>
          </a:custGeom>
          <a:ln w="28701">
            <a:solidFill>
              <a:srgbClr val="FFCC9A"/>
            </a:solidFill>
          </a:ln>
        </p:spPr>
        <p:txBody>
          <a:bodyPr wrap="square" lIns="0" tIns="0" rIns="0" bIns="0" rtlCol="0">
            <a:noAutofit/>
          </a:bodyPr>
          <a:lstStyle/>
          <a:p>
            <a:endParaRPr/>
          </a:p>
        </p:txBody>
      </p:sp>
      <p:sp>
        <p:nvSpPr>
          <p:cNvPr id="136" name="object 136"/>
          <p:cNvSpPr/>
          <p:nvPr/>
        </p:nvSpPr>
        <p:spPr>
          <a:xfrm>
            <a:off x="8582406" y="3886961"/>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2285"/>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2285"/>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37" name="object 137"/>
          <p:cNvSpPr/>
          <p:nvPr/>
        </p:nvSpPr>
        <p:spPr>
          <a:xfrm>
            <a:off x="8077200" y="3886961"/>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2285"/>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2285"/>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38" name="object 138"/>
          <p:cNvSpPr/>
          <p:nvPr/>
        </p:nvSpPr>
        <p:spPr>
          <a:xfrm>
            <a:off x="8582406" y="3690365"/>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39" name="object 139"/>
          <p:cNvSpPr/>
          <p:nvPr/>
        </p:nvSpPr>
        <p:spPr>
          <a:xfrm>
            <a:off x="8077200" y="3690365"/>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40" name="object 140"/>
          <p:cNvSpPr/>
          <p:nvPr/>
        </p:nvSpPr>
        <p:spPr>
          <a:xfrm>
            <a:off x="9039606" y="4015740"/>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41" name="object 141"/>
          <p:cNvSpPr/>
          <p:nvPr/>
        </p:nvSpPr>
        <p:spPr>
          <a:xfrm>
            <a:off x="8986266" y="4015740"/>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42" name="object 142"/>
          <p:cNvSpPr/>
          <p:nvPr/>
        </p:nvSpPr>
        <p:spPr>
          <a:xfrm>
            <a:off x="8775192" y="4015740"/>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43" name="object 143"/>
          <p:cNvSpPr/>
          <p:nvPr/>
        </p:nvSpPr>
        <p:spPr>
          <a:xfrm>
            <a:off x="8826245" y="4015740"/>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44" name="object 144"/>
          <p:cNvSpPr/>
          <p:nvPr/>
        </p:nvSpPr>
        <p:spPr>
          <a:xfrm>
            <a:off x="8347709" y="4015740"/>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45" name="object 145"/>
          <p:cNvSpPr/>
          <p:nvPr/>
        </p:nvSpPr>
        <p:spPr>
          <a:xfrm>
            <a:off x="8398002" y="4015740"/>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46" name="object 146"/>
          <p:cNvSpPr/>
          <p:nvPr/>
        </p:nvSpPr>
        <p:spPr>
          <a:xfrm>
            <a:off x="8612123" y="4015740"/>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47" name="object 147"/>
          <p:cNvSpPr/>
          <p:nvPr/>
        </p:nvSpPr>
        <p:spPr>
          <a:xfrm>
            <a:off x="8558783" y="4015740"/>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48" name="object 148"/>
          <p:cNvSpPr/>
          <p:nvPr/>
        </p:nvSpPr>
        <p:spPr>
          <a:xfrm>
            <a:off x="8183879" y="4015740"/>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49" name="object 149"/>
          <p:cNvSpPr/>
          <p:nvPr/>
        </p:nvSpPr>
        <p:spPr>
          <a:xfrm>
            <a:off x="8133588" y="4015740"/>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50" name="object 150"/>
          <p:cNvSpPr/>
          <p:nvPr/>
        </p:nvSpPr>
        <p:spPr>
          <a:xfrm>
            <a:off x="8077200" y="3671696"/>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51" name="object 151"/>
          <p:cNvSpPr/>
          <p:nvPr/>
        </p:nvSpPr>
        <p:spPr>
          <a:xfrm>
            <a:off x="8077200" y="4002785"/>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52" name="object 152"/>
          <p:cNvSpPr/>
          <p:nvPr/>
        </p:nvSpPr>
        <p:spPr>
          <a:xfrm>
            <a:off x="8582406" y="4343400"/>
            <a:ext cx="561594" cy="97536"/>
          </a:xfrm>
          <a:custGeom>
            <a:avLst/>
            <a:gdLst/>
            <a:ahLst/>
            <a:cxnLst/>
            <a:rect l="l" t="t" r="r" b="b"/>
            <a:pathLst>
              <a:path w="561594" h="97536">
                <a:moveTo>
                  <a:pt x="561594" y="97535"/>
                </a:moveTo>
                <a:lnTo>
                  <a:pt x="505206" y="0"/>
                </a:lnTo>
                <a:lnTo>
                  <a:pt x="0" y="0"/>
                </a:lnTo>
                <a:lnTo>
                  <a:pt x="175260" y="66965"/>
                </a:lnTo>
                <a:lnTo>
                  <a:pt x="175260" y="5333"/>
                </a:lnTo>
                <a:lnTo>
                  <a:pt x="336042" y="71059"/>
                </a:lnTo>
                <a:lnTo>
                  <a:pt x="336042" y="2285"/>
                </a:lnTo>
                <a:lnTo>
                  <a:pt x="561594" y="97535"/>
                </a:lnTo>
                <a:close/>
              </a:path>
              <a:path w="561594" h="97536">
                <a:moveTo>
                  <a:pt x="255270" y="97535"/>
                </a:moveTo>
                <a:lnTo>
                  <a:pt x="175260" y="5333"/>
                </a:lnTo>
                <a:lnTo>
                  <a:pt x="175260" y="66965"/>
                </a:lnTo>
                <a:lnTo>
                  <a:pt x="255270" y="97535"/>
                </a:lnTo>
                <a:close/>
              </a:path>
              <a:path w="561594" h="97536">
                <a:moveTo>
                  <a:pt x="400812" y="97535"/>
                </a:moveTo>
                <a:lnTo>
                  <a:pt x="336042" y="2285"/>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153" name="object 153"/>
          <p:cNvSpPr/>
          <p:nvPr/>
        </p:nvSpPr>
        <p:spPr>
          <a:xfrm>
            <a:off x="8077200" y="4343400"/>
            <a:ext cx="600455" cy="97536"/>
          </a:xfrm>
          <a:custGeom>
            <a:avLst/>
            <a:gdLst/>
            <a:ahLst/>
            <a:cxnLst/>
            <a:rect l="l" t="t" r="r" b="b"/>
            <a:pathLst>
              <a:path w="600455" h="97536">
                <a:moveTo>
                  <a:pt x="600456" y="97535"/>
                </a:moveTo>
                <a:lnTo>
                  <a:pt x="505206" y="0"/>
                </a:lnTo>
                <a:lnTo>
                  <a:pt x="0" y="0"/>
                </a:lnTo>
                <a:lnTo>
                  <a:pt x="172212" y="58938"/>
                </a:lnTo>
                <a:lnTo>
                  <a:pt x="172212" y="5333"/>
                </a:lnTo>
                <a:lnTo>
                  <a:pt x="332994" y="62722"/>
                </a:lnTo>
                <a:lnTo>
                  <a:pt x="332994" y="2285"/>
                </a:lnTo>
                <a:lnTo>
                  <a:pt x="600456" y="97535"/>
                </a:lnTo>
                <a:close/>
              </a:path>
              <a:path w="600455" h="97536">
                <a:moveTo>
                  <a:pt x="284988" y="97535"/>
                </a:moveTo>
                <a:lnTo>
                  <a:pt x="172212" y="5333"/>
                </a:lnTo>
                <a:lnTo>
                  <a:pt x="172212" y="58938"/>
                </a:lnTo>
                <a:lnTo>
                  <a:pt x="284988" y="97535"/>
                </a:lnTo>
                <a:close/>
              </a:path>
              <a:path w="600455" h="97536">
                <a:moveTo>
                  <a:pt x="430530" y="97535"/>
                </a:moveTo>
                <a:lnTo>
                  <a:pt x="332994" y="2285"/>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154" name="object 154"/>
          <p:cNvSpPr/>
          <p:nvPr/>
        </p:nvSpPr>
        <p:spPr>
          <a:xfrm>
            <a:off x="8582406" y="4146803"/>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55" name="object 155"/>
          <p:cNvSpPr/>
          <p:nvPr/>
        </p:nvSpPr>
        <p:spPr>
          <a:xfrm>
            <a:off x="8077200" y="4146803"/>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56" name="object 156"/>
          <p:cNvSpPr/>
          <p:nvPr/>
        </p:nvSpPr>
        <p:spPr>
          <a:xfrm>
            <a:off x="9039606" y="4472178"/>
            <a:ext cx="51053" cy="99060"/>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57" name="object 157"/>
          <p:cNvSpPr/>
          <p:nvPr/>
        </p:nvSpPr>
        <p:spPr>
          <a:xfrm>
            <a:off x="8986266" y="4472178"/>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58" name="object 158"/>
          <p:cNvSpPr/>
          <p:nvPr/>
        </p:nvSpPr>
        <p:spPr>
          <a:xfrm>
            <a:off x="8775192" y="4472178"/>
            <a:ext cx="51053" cy="99060"/>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59" name="object 159"/>
          <p:cNvSpPr/>
          <p:nvPr/>
        </p:nvSpPr>
        <p:spPr>
          <a:xfrm>
            <a:off x="8826245" y="4472178"/>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60" name="object 160"/>
          <p:cNvSpPr/>
          <p:nvPr/>
        </p:nvSpPr>
        <p:spPr>
          <a:xfrm>
            <a:off x="8347709" y="4472178"/>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61" name="object 161"/>
          <p:cNvSpPr/>
          <p:nvPr/>
        </p:nvSpPr>
        <p:spPr>
          <a:xfrm>
            <a:off x="8398002" y="4472178"/>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62" name="object 162"/>
          <p:cNvSpPr/>
          <p:nvPr/>
        </p:nvSpPr>
        <p:spPr>
          <a:xfrm>
            <a:off x="8612123" y="4472178"/>
            <a:ext cx="50292" cy="99060"/>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63" name="object 163"/>
          <p:cNvSpPr/>
          <p:nvPr/>
        </p:nvSpPr>
        <p:spPr>
          <a:xfrm>
            <a:off x="8558783" y="4472178"/>
            <a:ext cx="53340" cy="99060"/>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64" name="object 164"/>
          <p:cNvSpPr/>
          <p:nvPr/>
        </p:nvSpPr>
        <p:spPr>
          <a:xfrm>
            <a:off x="8183879" y="4472178"/>
            <a:ext cx="48005" cy="99060"/>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65" name="object 165"/>
          <p:cNvSpPr/>
          <p:nvPr/>
        </p:nvSpPr>
        <p:spPr>
          <a:xfrm>
            <a:off x="8133588" y="4472178"/>
            <a:ext cx="50292" cy="99060"/>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66" name="object 166"/>
          <p:cNvSpPr/>
          <p:nvPr/>
        </p:nvSpPr>
        <p:spPr>
          <a:xfrm>
            <a:off x="8077200" y="4128134"/>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67" name="object 167"/>
          <p:cNvSpPr/>
          <p:nvPr/>
        </p:nvSpPr>
        <p:spPr>
          <a:xfrm>
            <a:off x="8077200" y="445922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168" name="object 168"/>
          <p:cNvSpPr/>
          <p:nvPr/>
        </p:nvSpPr>
        <p:spPr>
          <a:xfrm>
            <a:off x="8582406" y="4799838"/>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3047"/>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3047"/>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69" name="object 169"/>
          <p:cNvSpPr/>
          <p:nvPr/>
        </p:nvSpPr>
        <p:spPr>
          <a:xfrm>
            <a:off x="8077200" y="4799838"/>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3047"/>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3047"/>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70" name="object 170"/>
          <p:cNvSpPr/>
          <p:nvPr/>
        </p:nvSpPr>
        <p:spPr>
          <a:xfrm>
            <a:off x="8582406" y="4603241"/>
            <a:ext cx="561594" cy="97536"/>
          </a:xfrm>
          <a:custGeom>
            <a:avLst/>
            <a:gdLst/>
            <a:ahLst/>
            <a:cxnLst/>
            <a:rect l="l" t="t" r="r" b="b"/>
            <a:pathLst>
              <a:path w="561594" h="97536">
                <a:moveTo>
                  <a:pt x="255270" y="0"/>
                </a:moveTo>
                <a:lnTo>
                  <a:pt x="0" y="97536"/>
                </a:lnTo>
                <a:lnTo>
                  <a:pt x="175260" y="97536"/>
                </a:lnTo>
                <a:lnTo>
                  <a:pt x="175260" y="93726"/>
                </a:lnTo>
                <a:lnTo>
                  <a:pt x="255270" y="0"/>
                </a:lnTo>
                <a:close/>
              </a:path>
              <a:path w="561594" h="97536">
                <a:moveTo>
                  <a:pt x="400812" y="0"/>
                </a:moveTo>
                <a:lnTo>
                  <a:pt x="175260" y="93726"/>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171" name="object 171"/>
          <p:cNvSpPr/>
          <p:nvPr/>
        </p:nvSpPr>
        <p:spPr>
          <a:xfrm>
            <a:off x="8077200" y="4603241"/>
            <a:ext cx="600455" cy="97536"/>
          </a:xfrm>
          <a:custGeom>
            <a:avLst/>
            <a:gdLst/>
            <a:ahLst/>
            <a:cxnLst/>
            <a:rect l="l" t="t" r="r" b="b"/>
            <a:pathLst>
              <a:path w="600455" h="97536">
                <a:moveTo>
                  <a:pt x="284988" y="0"/>
                </a:moveTo>
                <a:lnTo>
                  <a:pt x="0" y="97536"/>
                </a:lnTo>
                <a:lnTo>
                  <a:pt x="172212" y="97536"/>
                </a:lnTo>
                <a:lnTo>
                  <a:pt x="172212" y="93726"/>
                </a:lnTo>
                <a:lnTo>
                  <a:pt x="284988" y="0"/>
                </a:lnTo>
                <a:close/>
              </a:path>
              <a:path w="600455" h="97536">
                <a:moveTo>
                  <a:pt x="430530" y="0"/>
                </a:moveTo>
                <a:lnTo>
                  <a:pt x="172212" y="93726"/>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172" name="object 172"/>
          <p:cNvSpPr/>
          <p:nvPr/>
        </p:nvSpPr>
        <p:spPr>
          <a:xfrm>
            <a:off x="9039606" y="4929378"/>
            <a:ext cx="51053" cy="98298"/>
          </a:xfrm>
          <a:custGeom>
            <a:avLst/>
            <a:gdLst/>
            <a:ahLst/>
            <a:cxnLst/>
            <a:rect l="l" t="t" r="r" b="b"/>
            <a:pathLst>
              <a:path w="51053" h="98298">
                <a:moveTo>
                  <a:pt x="51053" y="98298"/>
                </a:moveTo>
                <a:lnTo>
                  <a:pt x="51053" y="0"/>
                </a:lnTo>
                <a:lnTo>
                  <a:pt x="0" y="48768"/>
                </a:lnTo>
                <a:lnTo>
                  <a:pt x="51053" y="98298"/>
                </a:lnTo>
                <a:close/>
              </a:path>
            </a:pathLst>
          </a:custGeom>
          <a:solidFill>
            <a:srgbClr val="D16B00"/>
          </a:solidFill>
        </p:spPr>
        <p:txBody>
          <a:bodyPr wrap="square" lIns="0" tIns="0" rIns="0" bIns="0" rtlCol="0">
            <a:noAutofit/>
          </a:bodyPr>
          <a:lstStyle/>
          <a:p>
            <a:endParaRPr/>
          </a:p>
        </p:txBody>
      </p:sp>
      <p:sp>
        <p:nvSpPr>
          <p:cNvPr id="173" name="object 173"/>
          <p:cNvSpPr/>
          <p:nvPr/>
        </p:nvSpPr>
        <p:spPr>
          <a:xfrm>
            <a:off x="8986266" y="4929378"/>
            <a:ext cx="53340" cy="98298"/>
          </a:xfrm>
          <a:custGeom>
            <a:avLst/>
            <a:gdLst/>
            <a:ahLst/>
            <a:cxnLst/>
            <a:rect l="l" t="t" r="r" b="b"/>
            <a:pathLst>
              <a:path w="53340" h="98298">
                <a:moveTo>
                  <a:pt x="53340" y="48768"/>
                </a:moveTo>
                <a:lnTo>
                  <a:pt x="0" y="0"/>
                </a:lnTo>
                <a:lnTo>
                  <a:pt x="0" y="98298"/>
                </a:lnTo>
                <a:lnTo>
                  <a:pt x="53340" y="48768"/>
                </a:lnTo>
                <a:close/>
              </a:path>
            </a:pathLst>
          </a:custGeom>
          <a:solidFill>
            <a:srgbClr val="D16B00"/>
          </a:solidFill>
        </p:spPr>
        <p:txBody>
          <a:bodyPr wrap="square" lIns="0" tIns="0" rIns="0" bIns="0" rtlCol="0">
            <a:noAutofit/>
          </a:bodyPr>
          <a:lstStyle/>
          <a:p>
            <a:endParaRPr/>
          </a:p>
        </p:txBody>
      </p:sp>
      <p:sp>
        <p:nvSpPr>
          <p:cNvPr id="174" name="object 174"/>
          <p:cNvSpPr/>
          <p:nvPr/>
        </p:nvSpPr>
        <p:spPr>
          <a:xfrm>
            <a:off x="8775192" y="4929378"/>
            <a:ext cx="51053" cy="98298"/>
          </a:xfrm>
          <a:custGeom>
            <a:avLst/>
            <a:gdLst/>
            <a:ahLst/>
            <a:cxnLst/>
            <a:rect l="l" t="t" r="r" b="b"/>
            <a:pathLst>
              <a:path w="51053" h="98298">
                <a:moveTo>
                  <a:pt x="51053" y="48768"/>
                </a:moveTo>
                <a:lnTo>
                  <a:pt x="0" y="0"/>
                </a:lnTo>
                <a:lnTo>
                  <a:pt x="0" y="98298"/>
                </a:lnTo>
                <a:lnTo>
                  <a:pt x="51053" y="48768"/>
                </a:lnTo>
                <a:close/>
              </a:path>
            </a:pathLst>
          </a:custGeom>
          <a:solidFill>
            <a:srgbClr val="D16B00"/>
          </a:solidFill>
        </p:spPr>
        <p:txBody>
          <a:bodyPr wrap="square" lIns="0" tIns="0" rIns="0" bIns="0" rtlCol="0">
            <a:noAutofit/>
          </a:bodyPr>
          <a:lstStyle/>
          <a:p>
            <a:endParaRPr/>
          </a:p>
        </p:txBody>
      </p:sp>
      <p:sp>
        <p:nvSpPr>
          <p:cNvPr id="175" name="object 175"/>
          <p:cNvSpPr/>
          <p:nvPr/>
        </p:nvSpPr>
        <p:spPr>
          <a:xfrm>
            <a:off x="8826245" y="4929378"/>
            <a:ext cx="50292" cy="98298"/>
          </a:xfrm>
          <a:custGeom>
            <a:avLst/>
            <a:gdLst/>
            <a:ahLst/>
            <a:cxnLst/>
            <a:rect l="l" t="t" r="r" b="b"/>
            <a:pathLst>
              <a:path w="50292" h="98298">
                <a:moveTo>
                  <a:pt x="50292" y="98298"/>
                </a:moveTo>
                <a:lnTo>
                  <a:pt x="50292" y="0"/>
                </a:lnTo>
                <a:lnTo>
                  <a:pt x="0" y="48768"/>
                </a:lnTo>
                <a:lnTo>
                  <a:pt x="50292" y="98298"/>
                </a:lnTo>
                <a:close/>
              </a:path>
            </a:pathLst>
          </a:custGeom>
          <a:solidFill>
            <a:srgbClr val="D16B00"/>
          </a:solidFill>
        </p:spPr>
        <p:txBody>
          <a:bodyPr wrap="square" lIns="0" tIns="0" rIns="0" bIns="0" rtlCol="0">
            <a:noAutofit/>
          </a:bodyPr>
          <a:lstStyle/>
          <a:p>
            <a:endParaRPr/>
          </a:p>
        </p:txBody>
      </p:sp>
      <p:sp>
        <p:nvSpPr>
          <p:cNvPr id="176" name="object 176"/>
          <p:cNvSpPr/>
          <p:nvPr/>
        </p:nvSpPr>
        <p:spPr>
          <a:xfrm>
            <a:off x="8347709" y="4929378"/>
            <a:ext cx="50292" cy="98298"/>
          </a:xfrm>
          <a:custGeom>
            <a:avLst/>
            <a:gdLst/>
            <a:ahLst/>
            <a:cxnLst/>
            <a:rect l="l" t="t" r="r" b="b"/>
            <a:pathLst>
              <a:path w="50292" h="98298">
                <a:moveTo>
                  <a:pt x="50291" y="48768"/>
                </a:moveTo>
                <a:lnTo>
                  <a:pt x="0" y="0"/>
                </a:lnTo>
                <a:lnTo>
                  <a:pt x="0" y="98298"/>
                </a:lnTo>
                <a:lnTo>
                  <a:pt x="50291" y="48768"/>
                </a:lnTo>
                <a:close/>
              </a:path>
            </a:pathLst>
          </a:custGeom>
          <a:solidFill>
            <a:srgbClr val="D16B00"/>
          </a:solidFill>
        </p:spPr>
        <p:txBody>
          <a:bodyPr wrap="square" lIns="0" tIns="0" rIns="0" bIns="0" rtlCol="0">
            <a:noAutofit/>
          </a:bodyPr>
          <a:lstStyle/>
          <a:p>
            <a:endParaRPr/>
          </a:p>
        </p:txBody>
      </p:sp>
      <p:sp>
        <p:nvSpPr>
          <p:cNvPr id="177" name="object 177"/>
          <p:cNvSpPr/>
          <p:nvPr/>
        </p:nvSpPr>
        <p:spPr>
          <a:xfrm>
            <a:off x="8398002" y="4929378"/>
            <a:ext cx="50292" cy="98298"/>
          </a:xfrm>
          <a:custGeom>
            <a:avLst/>
            <a:gdLst/>
            <a:ahLst/>
            <a:cxnLst/>
            <a:rect l="l" t="t" r="r" b="b"/>
            <a:pathLst>
              <a:path w="50292" h="98298">
                <a:moveTo>
                  <a:pt x="50292" y="98298"/>
                </a:moveTo>
                <a:lnTo>
                  <a:pt x="50292" y="0"/>
                </a:lnTo>
                <a:lnTo>
                  <a:pt x="0" y="48768"/>
                </a:lnTo>
                <a:lnTo>
                  <a:pt x="50292" y="98298"/>
                </a:lnTo>
                <a:close/>
              </a:path>
            </a:pathLst>
          </a:custGeom>
          <a:solidFill>
            <a:srgbClr val="D16B00"/>
          </a:solidFill>
        </p:spPr>
        <p:txBody>
          <a:bodyPr wrap="square" lIns="0" tIns="0" rIns="0" bIns="0" rtlCol="0">
            <a:noAutofit/>
          </a:bodyPr>
          <a:lstStyle/>
          <a:p>
            <a:endParaRPr/>
          </a:p>
        </p:txBody>
      </p:sp>
      <p:sp>
        <p:nvSpPr>
          <p:cNvPr id="178" name="object 178"/>
          <p:cNvSpPr/>
          <p:nvPr/>
        </p:nvSpPr>
        <p:spPr>
          <a:xfrm>
            <a:off x="8612123" y="4929378"/>
            <a:ext cx="50292" cy="98298"/>
          </a:xfrm>
          <a:custGeom>
            <a:avLst/>
            <a:gdLst/>
            <a:ahLst/>
            <a:cxnLst/>
            <a:rect l="l" t="t" r="r" b="b"/>
            <a:pathLst>
              <a:path w="50292" h="98298">
                <a:moveTo>
                  <a:pt x="50292" y="98298"/>
                </a:moveTo>
                <a:lnTo>
                  <a:pt x="50292" y="0"/>
                </a:lnTo>
                <a:lnTo>
                  <a:pt x="0" y="48768"/>
                </a:lnTo>
                <a:lnTo>
                  <a:pt x="50292" y="98298"/>
                </a:lnTo>
                <a:close/>
              </a:path>
            </a:pathLst>
          </a:custGeom>
          <a:solidFill>
            <a:srgbClr val="D16B00"/>
          </a:solidFill>
        </p:spPr>
        <p:txBody>
          <a:bodyPr wrap="square" lIns="0" tIns="0" rIns="0" bIns="0" rtlCol="0">
            <a:noAutofit/>
          </a:bodyPr>
          <a:lstStyle/>
          <a:p>
            <a:endParaRPr/>
          </a:p>
        </p:txBody>
      </p:sp>
      <p:sp>
        <p:nvSpPr>
          <p:cNvPr id="179" name="object 179"/>
          <p:cNvSpPr/>
          <p:nvPr/>
        </p:nvSpPr>
        <p:spPr>
          <a:xfrm>
            <a:off x="8558783" y="4929378"/>
            <a:ext cx="53340" cy="98298"/>
          </a:xfrm>
          <a:custGeom>
            <a:avLst/>
            <a:gdLst/>
            <a:ahLst/>
            <a:cxnLst/>
            <a:rect l="l" t="t" r="r" b="b"/>
            <a:pathLst>
              <a:path w="53340" h="98298">
                <a:moveTo>
                  <a:pt x="53340" y="48768"/>
                </a:moveTo>
                <a:lnTo>
                  <a:pt x="0" y="0"/>
                </a:lnTo>
                <a:lnTo>
                  <a:pt x="0" y="98298"/>
                </a:lnTo>
                <a:lnTo>
                  <a:pt x="53340" y="48768"/>
                </a:lnTo>
                <a:close/>
              </a:path>
            </a:pathLst>
          </a:custGeom>
          <a:solidFill>
            <a:srgbClr val="D16B00"/>
          </a:solidFill>
        </p:spPr>
        <p:txBody>
          <a:bodyPr wrap="square" lIns="0" tIns="0" rIns="0" bIns="0" rtlCol="0">
            <a:noAutofit/>
          </a:bodyPr>
          <a:lstStyle/>
          <a:p>
            <a:endParaRPr/>
          </a:p>
        </p:txBody>
      </p:sp>
      <p:sp>
        <p:nvSpPr>
          <p:cNvPr id="180" name="object 180"/>
          <p:cNvSpPr/>
          <p:nvPr/>
        </p:nvSpPr>
        <p:spPr>
          <a:xfrm>
            <a:off x="8183879" y="4929378"/>
            <a:ext cx="48005" cy="98298"/>
          </a:xfrm>
          <a:custGeom>
            <a:avLst/>
            <a:gdLst/>
            <a:ahLst/>
            <a:cxnLst/>
            <a:rect l="l" t="t" r="r" b="b"/>
            <a:pathLst>
              <a:path w="48005" h="98298">
                <a:moveTo>
                  <a:pt x="48005" y="98298"/>
                </a:moveTo>
                <a:lnTo>
                  <a:pt x="48005" y="0"/>
                </a:lnTo>
                <a:lnTo>
                  <a:pt x="0" y="48768"/>
                </a:lnTo>
                <a:lnTo>
                  <a:pt x="48005" y="98298"/>
                </a:lnTo>
                <a:close/>
              </a:path>
            </a:pathLst>
          </a:custGeom>
          <a:solidFill>
            <a:srgbClr val="D16B00"/>
          </a:solidFill>
        </p:spPr>
        <p:txBody>
          <a:bodyPr wrap="square" lIns="0" tIns="0" rIns="0" bIns="0" rtlCol="0">
            <a:noAutofit/>
          </a:bodyPr>
          <a:lstStyle/>
          <a:p>
            <a:endParaRPr/>
          </a:p>
        </p:txBody>
      </p:sp>
      <p:sp>
        <p:nvSpPr>
          <p:cNvPr id="181" name="object 181"/>
          <p:cNvSpPr/>
          <p:nvPr/>
        </p:nvSpPr>
        <p:spPr>
          <a:xfrm>
            <a:off x="8133588" y="4929378"/>
            <a:ext cx="50292" cy="98298"/>
          </a:xfrm>
          <a:custGeom>
            <a:avLst/>
            <a:gdLst/>
            <a:ahLst/>
            <a:cxnLst/>
            <a:rect l="l" t="t" r="r" b="b"/>
            <a:pathLst>
              <a:path w="50292" h="98298">
                <a:moveTo>
                  <a:pt x="50291" y="48768"/>
                </a:moveTo>
                <a:lnTo>
                  <a:pt x="0" y="0"/>
                </a:lnTo>
                <a:lnTo>
                  <a:pt x="0" y="98298"/>
                </a:lnTo>
                <a:lnTo>
                  <a:pt x="50291" y="48768"/>
                </a:lnTo>
                <a:close/>
              </a:path>
            </a:pathLst>
          </a:custGeom>
          <a:solidFill>
            <a:srgbClr val="D16B00"/>
          </a:solidFill>
        </p:spPr>
        <p:txBody>
          <a:bodyPr wrap="square" lIns="0" tIns="0" rIns="0" bIns="0" rtlCol="0">
            <a:noAutofit/>
          </a:bodyPr>
          <a:lstStyle/>
          <a:p>
            <a:endParaRPr/>
          </a:p>
        </p:txBody>
      </p:sp>
      <p:sp>
        <p:nvSpPr>
          <p:cNvPr id="182" name="object 182"/>
          <p:cNvSpPr/>
          <p:nvPr/>
        </p:nvSpPr>
        <p:spPr>
          <a:xfrm>
            <a:off x="8077200" y="4584572"/>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83" name="object 183"/>
          <p:cNvSpPr/>
          <p:nvPr/>
        </p:nvSpPr>
        <p:spPr>
          <a:xfrm>
            <a:off x="8077200" y="4916042"/>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84" name="object 184"/>
          <p:cNvSpPr/>
          <p:nvPr/>
        </p:nvSpPr>
        <p:spPr>
          <a:xfrm>
            <a:off x="8582406" y="5257800"/>
            <a:ext cx="561594" cy="97535"/>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2285"/>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2285"/>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185" name="object 185"/>
          <p:cNvSpPr/>
          <p:nvPr/>
        </p:nvSpPr>
        <p:spPr>
          <a:xfrm>
            <a:off x="8077200" y="5257800"/>
            <a:ext cx="600455" cy="97535"/>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2285"/>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2285"/>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186" name="object 186"/>
          <p:cNvSpPr/>
          <p:nvPr/>
        </p:nvSpPr>
        <p:spPr>
          <a:xfrm>
            <a:off x="8582406" y="5059679"/>
            <a:ext cx="561594" cy="99060"/>
          </a:xfrm>
          <a:custGeom>
            <a:avLst/>
            <a:gdLst/>
            <a:ahLst/>
            <a:cxnLst/>
            <a:rect l="l" t="t" r="r" b="b"/>
            <a:pathLst>
              <a:path w="561594" h="99060">
                <a:moveTo>
                  <a:pt x="255270" y="0"/>
                </a:moveTo>
                <a:lnTo>
                  <a:pt x="0" y="99060"/>
                </a:lnTo>
                <a:lnTo>
                  <a:pt x="175260" y="99060"/>
                </a:lnTo>
                <a:lnTo>
                  <a:pt x="175260" y="93726"/>
                </a:lnTo>
                <a:lnTo>
                  <a:pt x="255270" y="0"/>
                </a:lnTo>
                <a:close/>
              </a:path>
              <a:path w="561594" h="99060">
                <a:moveTo>
                  <a:pt x="400812" y="0"/>
                </a:moveTo>
                <a:lnTo>
                  <a:pt x="175260" y="93726"/>
                </a:lnTo>
                <a:lnTo>
                  <a:pt x="175260" y="99060"/>
                </a:lnTo>
                <a:lnTo>
                  <a:pt x="336042" y="99060"/>
                </a:lnTo>
                <a:lnTo>
                  <a:pt x="336042" y="96012"/>
                </a:lnTo>
                <a:lnTo>
                  <a:pt x="400812" y="0"/>
                </a:lnTo>
                <a:close/>
              </a:path>
              <a:path w="561594" h="99060">
                <a:moveTo>
                  <a:pt x="561594" y="0"/>
                </a:moveTo>
                <a:lnTo>
                  <a:pt x="336042" y="96012"/>
                </a:lnTo>
                <a:lnTo>
                  <a:pt x="336042" y="99060"/>
                </a:lnTo>
                <a:lnTo>
                  <a:pt x="505206" y="99060"/>
                </a:lnTo>
                <a:lnTo>
                  <a:pt x="561594" y="0"/>
                </a:lnTo>
                <a:close/>
              </a:path>
            </a:pathLst>
          </a:custGeom>
          <a:solidFill>
            <a:srgbClr val="D16B00"/>
          </a:solidFill>
        </p:spPr>
        <p:txBody>
          <a:bodyPr wrap="square" lIns="0" tIns="0" rIns="0" bIns="0" rtlCol="0">
            <a:noAutofit/>
          </a:bodyPr>
          <a:lstStyle/>
          <a:p>
            <a:endParaRPr/>
          </a:p>
        </p:txBody>
      </p:sp>
      <p:sp>
        <p:nvSpPr>
          <p:cNvPr id="187" name="object 187"/>
          <p:cNvSpPr/>
          <p:nvPr/>
        </p:nvSpPr>
        <p:spPr>
          <a:xfrm>
            <a:off x="8077200" y="5059679"/>
            <a:ext cx="600455" cy="99060"/>
          </a:xfrm>
          <a:custGeom>
            <a:avLst/>
            <a:gdLst/>
            <a:ahLst/>
            <a:cxnLst/>
            <a:rect l="l" t="t" r="r" b="b"/>
            <a:pathLst>
              <a:path w="600455" h="99060">
                <a:moveTo>
                  <a:pt x="284988" y="0"/>
                </a:moveTo>
                <a:lnTo>
                  <a:pt x="0" y="99060"/>
                </a:lnTo>
                <a:lnTo>
                  <a:pt x="172212" y="99060"/>
                </a:lnTo>
                <a:lnTo>
                  <a:pt x="172212" y="93726"/>
                </a:lnTo>
                <a:lnTo>
                  <a:pt x="284988" y="0"/>
                </a:lnTo>
                <a:close/>
              </a:path>
              <a:path w="600455" h="99060">
                <a:moveTo>
                  <a:pt x="430530" y="0"/>
                </a:moveTo>
                <a:lnTo>
                  <a:pt x="172212" y="93726"/>
                </a:lnTo>
                <a:lnTo>
                  <a:pt x="172212" y="99060"/>
                </a:lnTo>
                <a:lnTo>
                  <a:pt x="332994" y="99060"/>
                </a:lnTo>
                <a:lnTo>
                  <a:pt x="332994" y="96012"/>
                </a:lnTo>
                <a:lnTo>
                  <a:pt x="430530" y="0"/>
                </a:lnTo>
                <a:close/>
              </a:path>
              <a:path w="600455" h="99060">
                <a:moveTo>
                  <a:pt x="600456" y="0"/>
                </a:moveTo>
                <a:lnTo>
                  <a:pt x="332994" y="96012"/>
                </a:lnTo>
                <a:lnTo>
                  <a:pt x="332994" y="99060"/>
                </a:lnTo>
                <a:lnTo>
                  <a:pt x="505206" y="99060"/>
                </a:lnTo>
                <a:lnTo>
                  <a:pt x="600456" y="0"/>
                </a:lnTo>
                <a:close/>
              </a:path>
            </a:pathLst>
          </a:custGeom>
          <a:solidFill>
            <a:srgbClr val="D16B00"/>
          </a:solidFill>
        </p:spPr>
        <p:txBody>
          <a:bodyPr wrap="square" lIns="0" tIns="0" rIns="0" bIns="0" rtlCol="0">
            <a:noAutofit/>
          </a:bodyPr>
          <a:lstStyle/>
          <a:p>
            <a:endParaRPr/>
          </a:p>
        </p:txBody>
      </p:sp>
      <p:sp>
        <p:nvSpPr>
          <p:cNvPr id="188" name="object 188"/>
          <p:cNvSpPr/>
          <p:nvPr/>
        </p:nvSpPr>
        <p:spPr>
          <a:xfrm>
            <a:off x="9039606" y="5386578"/>
            <a:ext cx="51053" cy="99059"/>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189" name="object 189"/>
          <p:cNvSpPr/>
          <p:nvPr/>
        </p:nvSpPr>
        <p:spPr>
          <a:xfrm>
            <a:off x="8986266" y="53865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90" name="object 190"/>
          <p:cNvSpPr/>
          <p:nvPr/>
        </p:nvSpPr>
        <p:spPr>
          <a:xfrm>
            <a:off x="8775192" y="5386578"/>
            <a:ext cx="51053" cy="99059"/>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191" name="object 191"/>
          <p:cNvSpPr/>
          <p:nvPr/>
        </p:nvSpPr>
        <p:spPr>
          <a:xfrm>
            <a:off x="8826245" y="53865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92" name="object 192"/>
          <p:cNvSpPr/>
          <p:nvPr/>
        </p:nvSpPr>
        <p:spPr>
          <a:xfrm>
            <a:off x="8347709" y="53865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93" name="object 193"/>
          <p:cNvSpPr/>
          <p:nvPr/>
        </p:nvSpPr>
        <p:spPr>
          <a:xfrm>
            <a:off x="8398002" y="53865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94" name="object 194"/>
          <p:cNvSpPr/>
          <p:nvPr/>
        </p:nvSpPr>
        <p:spPr>
          <a:xfrm>
            <a:off x="8612123" y="53865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195" name="object 195"/>
          <p:cNvSpPr/>
          <p:nvPr/>
        </p:nvSpPr>
        <p:spPr>
          <a:xfrm>
            <a:off x="8558783" y="53865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196" name="object 196"/>
          <p:cNvSpPr/>
          <p:nvPr/>
        </p:nvSpPr>
        <p:spPr>
          <a:xfrm>
            <a:off x="8183879" y="5386578"/>
            <a:ext cx="48005" cy="99059"/>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197" name="object 197"/>
          <p:cNvSpPr/>
          <p:nvPr/>
        </p:nvSpPr>
        <p:spPr>
          <a:xfrm>
            <a:off x="8133588" y="53865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198" name="object 198"/>
          <p:cNvSpPr/>
          <p:nvPr/>
        </p:nvSpPr>
        <p:spPr>
          <a:xfrm>
            <a:off x="8077200" y="5041010"/>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199" name="object 199"/>
          <p:cNvSpPr/>
          <p:nvPr/>
        </p:nvSpPr>
        <p:spPr>
          <a:xfrm>
            <a:off x="8077200" y="5373623"/>
            <a:ext cx="1066800" cy="0"/>
          </a:xfrm>
          <a:custGeom>
            <a:avLst/>
            <a:gdLst/>
            <a:ahLst/>
            <a:cxnLst/>
            <a:rect l="l" t="t" r="r" b="b"/>
            <a:pathLst>
              <a:path w="1066800">
                <a:moveTo>
                  <a:pt x="1066800" y="0"/>
                </a:moveTo>
                <a:lnTo>
                  <a:pt x="0" y="0"/>
                </a:lnTo>
              </a:path>
            </a:pathLst>
          </a:custGeom>
          <a:ln w="27178">
            <a:solidFill>
              <a:srgbClr val="FFCC9A"/>
            </a:solidFill>
          </a:ln>
        </p:spPr>
        <p:txBody>
          <a:bodyPr wrap="square" lIns="0" tIns="0" rIns="0" bIns="0" rtlCol="0">
            <a:noAutofit/>
          </a:bodyPr>
          <a:lstStyle/>
          <a:p>
            <a:endParaRPr/>
          </a:p>
        </p:txBody>
      </p:sp>
      <p:sp>
        <p:nvSpPr>
          <p:cNvPr id="200" name="object 200"/>
          <p:cNvSpPr/>
          <p:nvPr/>
        </p:nvSpPr>
        <p:spPr>
          <a:xfrm>
            <a:off x="8582406" y="5714238"/>
            <a:ext cx="561594" cy="97535"/>
          </a:xfrm>
          <a:custGeom>
            <a:avLst/>
            <a:gdLst/>
            <a:ahLst/>
            <a:cxnLst/>
            <a:rect l="l" t="t" r="r" b="b"/>
            <a:pathLst>
              <a:path w="561594" h="97536">
                <a:moveTo>
                  <a:pt x="561594" y="97535"/>
                </a:moveTo>
                <a:lnTo>
                  <a:pt x="505206" y="0"/>
                </a:lnTo>
                <a:lnTo>
                  <a:pt x="0" y="0"/>
                </a:lnTo>
                <a:lnTo>
                  <a:pt x="175260" y="66965"/>
                </a:lnTo>
                <a:lnTo>
                  <a:pt x="175260" y="5333"/>
                </a:lnTo>
                <a:lnTo>
                  <a:pt x="336042" y="71059"/>
                </a:lnTo>
                <a:lnTo>
                  <a:pt x="336042" y="2285"/>
                </a:lnTo>
                <a:lnTo>
                  <a:pt x="561594" y="97535"/>
                </a:lnTo>
                <a:close/>
              </a:path>
              <a:path w="561594" h="97536">
                <a:moveTo>
                  <a:pt x="255270" y="97535"/>
                </a:moveTo>
                <a:lnTo>
                  <a:pt x="175260" y="5333"/>
                </a:lnTo>
                <a:lnTo>
                  <a:pt x="175260" y="66965"/>
                </a:lnTo>
                <a:lnTo>
                  <a:pt x="255270" y="97535"/>
                </a:lnTo>
                <a:close/>
              </a:path>
              <a:path w="561594" h="97536">
                <a:moveTo>
                  <a:pt x="400812" y="97535"/>
                </a:moveTo>
                <a:lnTo>
                  <a:pt x="336042" y="2285"/>
                </a:lnTo>
                <a:lnTo>
                  <a:pt x="336042" y="71059"/>
                </a:lnTo>
                <a:lnTo>
                  <a:pt x="400812" y="97535"/>
                </a:lnTo>
                <a:close/>
              </a:path>
            </a:pathLst>
          </a:custGeom>
          <a:solidFill>
            <a:srgbClr val="D16B00"/>
          </a:solidFill>
        </p:spPr>
        <p:txBody>
          <a:bodyPr wrap="square" lIns="0" tIns="0" rIns="0" bIns="0" rtlCol="0">
            <a:noAutofit/>
          </a:bodyPr>
          <a:lstStyle/>
          <a:p>
            <a:endParaRPr/>
          </a:p>
        </p:txBody>
      </p:sp>
      <p:sp>
        <p:nvSpPr>
          <p:cNvPr id="201" name="object 201"/>
          <p:cNvSpPr/>
          <p:nvPr/>
        </p:nvSpPr>
        <p:spPr>
          <a:xfrm>
            <a:off x="8077200" y="5714238"/>
            <a:ext cx="600455" cy="97535"/>
          </a:xfrm>
          <a:custGeom>
            <a:avLst/>
            <a:gdLst/>
            <a:ahLst/>
            <a:cxnLst/>
            <a:rect l="l" t="t" r="r" b="b"/>
            <a:pathLst>
              <a:path w="600455" h="97536">
                <a:moveTo>
                  <a:pt x="600456" y="97535"/>
                </a:moveTo>
                <a:lnTo>
                  <a:pt x="505206" y="0"/>
                </a:lnTo>
                <a:lnTo>
                  <a:pt x="0" y="0"/>
                </a:lnTo>
                <a:lnTo>
                  <a:pt x="172212" y="58938"/>
                </a:lnTo>
                <a:lnTo>
                  <a:pt x="172212" y="5333"/>
                </a:lnTo>
                <a:lnTo>
                  <a:pt x="332994" y="62722"/>
                </a:lnTo>
                <a:lnTo>
                  <a:pt x="332994" y="2285"/>
                </a:lnTo>
                <a:lnTo>
                  <a:pt x="600456" y="97535"/>
                </a:lnTo>
                <a:close/>
              </a:path>
              <a:path w="600455" h="97536">
                <a:moveTo>
                  <a:pt x="284988" y="97535"/>
                </a:moveTo>
                <a:lnTo>
                  <a:pt x="172212" y="5333"/>
                </a:lnTo>
                <a:lnTo>
                  <a:pt x="172212" y="58938"/>
                </a:lnTo>
                <a:lnTo>
                  <a:pt x="284988" y="97535"/>
                </a:lnTo>
                <a:close/>
              </a:path>
              <a:path w="600455" h="97536">
                <a:moveTo>
                  <a:pt x="430530" y="97535"/>
                </a:moveTo>
                <a:lnTo>
                  <a:pt x="332994" y="2285"/>
                </a:lnTo>
                <a:lnTo>
                  <a:pt x="332994" y="62722"/>
                </a:lnTo>
                <a:lnTo>
                  <a:pt x="430530" y="97535"/>
                </a:lnTo>
                <a:close/>
              </a:path>
            </a:pathLst>
          </a:custGeom>
          <a:solidFill>
            <a:srgbClr val="D16B00"/>
          </a:solidFill>
        </p:spPr>
        <p:txBody>
          <a:bodyPr wrap="square" lIns="0" tIns="0" rIns="0" bIns="0" rtlCol="0">
            <a:noAutofit/>
          </a:bodyPr>
          <a:lstStyle/>
          <a:p>
            <a:endParaRPr/>
          </a:p>
        </p:txBody>
      </p:sp>
      <p:sp>
        <p:nvSpPr>
          <p:cNvPr id="202" name="object 202"/>
          <p:cNvSpPr/>
          <p:nvPr/>
        </p:nvSpPr>
        <p:spPr>
          <a:xfrm>
            <a:off x="8582406" y="5517641"/>
            <a:ext cx="561594" cy="97536"/>
          </a:xfrm>
          <a:custGeom>
            <a:avLst/>
            <a:gdLst/>
            <a:ahLst/>
            <a:cxnLst/>
            <a:rect l="l" t="t" r="r" b="b"/>
            <a:pathLst>
              <a:path w="561594" h="97536">
                <a:moveTo>
                  <a:pt x="255270" y="0"/>
                </a:moveTo>
                <a:lnTo>
                  <a:pt x="0" y="97536"/>
                </a:lnTo>
                <a:lnTo>
                  <a:pt x="175260" y="97536"/>
                </a:lnTo>
                <a:lnTo>
                  <a:pt x="175260" y="92964"/>
                </a:lnTo>
                <a:lnTo>
                  <a:pt x="255270" y="0"/>
                </a:lnTo>
                <a:close/>
              </a:path>
              <a:path w="561594" h="97536">
                <a:moveTo>
                  <a:pt x="400812" y="0"/>
                </a:moveTo>
                <a:lnTo>
                  <a:pt x="175260" y="92964"/>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03" name="object 203"/>
          <p:cNvSpPr/>
          <p:nvPr/>
        </p:nvSpPr>
        <p:spPr>
          <a:xfrm>
            <a:off x="8077200" y="5517641"/>
            <a:ext cx="600455" cy="97536"/>
          </a:xfrm>
          <a:custGeom>
            <a:avLst/>
            <a:gdLst/>
            <a:ahLst/>
            <a:cxnLst/>
            <a:rect l="l" t="t" r="r" b="b"/>
            <a:pathLst>
              <a:path w="600455" h="97536">
                <a:moveTo>
                  <a:pt x="284988" y="0"/>
                </a:moveTo>
                <a:lnTo>
                  <a:pt x="0" y="97536"/>
                </a:lnTo>
                <a:lnTo>
                  <a:pt x="172212" y="97536"/>
                </a:lnTo>
                <a:lnTo>
                  <a:pt x="172212" y="92964"/>
                </a:lnTo>
                <a:lnTo>
                  <a:pt x="284988" y="0"/>
                </a:lnTo>
                <a:close/>
              </a:path>
              <a:path w="600455" h="97536">
                <a:moveTo>
                  <a:pt x="430530" y="0"/>
                </a:moveTo>
                <a:lnTo>
                  <a:pt x="172212" y="92964"/>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04" name="object 204"/>
          <p:cNvSpPr/>
          <p:nvPr/>
        </p:nvSpPr>
        <p:spPr>
          <a:xfrm>
            <a:off x="9039606" y="5844540"/>
            <a:ext cx="51053" cy="97536"/>
          </a:xfrm>
          <a:custGeom>
            <a:avLst/>
            <a:gdLst/>
            <a:ahLst/>
            <a:cxnLst/>
            <a:rect l="l" t="t" r="r" b="b"/>
            <a:pathLst>
              <a:path w="51053" h="97536">
                <a:moveTo>
                  <a:pt x="51053" y="97536"/>
                </a:moveTo>
                <a:lnTo>
                  <a:pt x="51053" y="0"/>
                </a:lnTo>
                <a:lnTo>
                  <a:pt x="0" y="49530"/>
                </a:lnTo>
                <a:lnTo>
                  <a:pt x="51053" y="97536"/>
                </a:lnTo>
                <a:close/>
              </a:path>
            </a:pathLst>
          </a:custGeom>
          <a:solidFill>
            <a:srgbClr val="D16B00"/>
          </a:solidFill>
        </p:spPr>
        <p:txBody>
          <a:bodyPr wrap="square" lIns="0" tIns="0" rIns="0" bIns="0" rtlCol="0">
            <a:noAutofit/>
          </a:bodyPr>
          <a:lstStyle/>
          <a:p>
            <a:endParaRPr/>
          </a:p>
        </p:txBody>
      </p:sp>
      <p:sp>
        <p:nvSpPr>
          <p:cNvPr id="205" name="object 205"/>
          <p:cNvSpPr/>
          <p:nvPr/>
        </p:nvSpPr>
        <p:spPr>
          <a:xfrm>
            <a:off x="8986266" y="5844540"/>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206" name="object 206"/>
          <p:cNvSpPr/>
          <p:nvPr/>
        </p:nvSpPr>
        <p:spPr>
          <a:xfrm>
            <a:off x="8775192" y="5844540"/>
            <a:ext cx="51053" cy="97536"/>
          </a:xfrm>
          <a:custGeom>
            <a:avLst/>
            <a:gdLst/>
            <a:ahLst/>
            <a:cxnLst/>
            <a:rect l="l" t="t" r="r" b="b"/>
            <a:pathLst>
              <a:path w="51053" h="97536">
                <a:moveTo>
                  <a:pt x="51053" y="49530"/>
                </a:moveTo>
                <a:lnTo>
                  <a:pt x="0" y="0"/>
                </a:lnTo>
                <a:lnTo>
                  <a:pt x="0" y="97536"/>
                </a:lnTo>
                <a:lnTo>
                  <a:pt x="51053" y="49530"/>
                </a:lnTo>
                <a:close/>
              </a:path>
            </a:pathLst>
          </a:custGeom>
          <a:solidFill>
            <a:srgbClr val="D16B00"/>
          </a:solidFill>
        </p:spPr>
        <p:txBody>
          <a:bodyPr wrap="square" lIns="0" tIns="0" rIns="0" bIns="0" rtlCol="0">
            <a:noAutofit/>
          </a:bodyPr>
          <a:lstStyle/>
          <a:p>
            <a:endParaRPr/>
          </a:p>
        </p:txBody>
      </p:sp>
      <p:sp>
        <p:nvSpPr>
          <p:cNvPr id="207" name="object 207"/>
          <p:cNvSpPr/>
          <p:nvPr/>
        </p:nvSpPr>
        <p:spPr>
          <a:xfrm>
            <a:off x="8826245" y="5844540"/>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208" name="object 208"/>
          <p:cNvSpPr/>
          <p:nvPr/>
        </p:nvSpPr>
        <p:spPr>
          <a:xfrm>
            <a:off x="8347709" y="5844540"/>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209" name="object 209"/>
          <p:cNvSpPr/>
          <p:nvPr/>
        </p:nvSpPr>
        <p:spPr>
          <a:xfrm>
            <a:off x="8398002" y="5844540"/>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210" name="object 210"/>
          <p:cNvSpPr/>
          <p:nvPr/>
        </p:nvSpPr>
        <p:spPr>
          <a:xfrm>
            <a:off x="8612123" y="5844540"/>
            <a:ext cx="50292" cy="97536"/>
          </a:xfrm>
          <a:custGeom>
            <a:avLst/>
            <a:gdLst/>
            <a:ahLst/>
            <a:cxnLst/>
            <a:rect l="l" t="t" r="r" b="b"/>
            <a:pathLst>
              <a:path w="50292" h="97536">
                <a:moveTo>
                  <a:pt x="50292" y="97536"/>
                </a:moveTo>
                <a:lnTo>
                  <a:pt x="50292" y="0"/>
                </a:lnTo>
                <a:lnTo>
                  <a:pt x="0" y="49530"/>
                </a:lnTo>
                <a:lnTo>
                  <a:pt x="50292" y="97536"/>
                </a:lnTo>
                <a:close/>
              </a:path>
            </a:pathLst>
          </a:custGeom>
          <a:solidFill>
            <a:srgbClr val="D16B00"/>
          </a:solidFill>
        </p:spPr>
        <p:txBody>
          <a:bodyPr wrap="square" lIns="0" tIns="0" rIns="0" bIns="0" rtlCol="0">
            <a:noAutofit/>
          </a:bodyPr>
          <a:lstStyle/>
          <a:p>
            <a:endParaRPr/>
          </a:p>
        </p:txBody>
      </p:sp>
      <p:sp>
        <p:nvSpPr>
          <p:cNvPr id="211" name="object 211"/>
          <p:cNvSpPr/>
          <p:nvPr/>
        </p:nvSpPr>
        <p:spPr>
          <a:xfrm>
            <a:off x="8558783" y="5844540"/>
            <a:ext cx="53340" cy="97536"/>
          </a:xfrm>
          <a:custGeom>
            <a:avLst/>
            <a:gdLst/>
            <a:ahLst/>
            <a:cxnLst/>
            <a:rect l="l" t="t" r="r" b="b"/>
            <a:pathLst>
              <a:path w="53340" h="97536">
                <a:moveTo>
                  <a:pt x="53340" y="49530"/>
                </a:moveTo>
                <a:lnTo>
                  <a:pt x="0" y="0"/>
                </a:lnTo>
                <a:lnTo>
                  <a:pt x="0" y="97536"/>
                </a:lnTo>
                <a:lnTo>
                  <a:pt x="53340" y="49530"/>
                </a:lnTo>
                <a:close/>
              </a:path>
            </a:pathLst>
          </a:custGeom>
          <a:solidFill>
            <a:srgbClr val="D16B00"/>
          </a:solidFill>
        </p:spPr>
        <p:txBody>
          <a:bodyPr wrap="square" lIns="0" tIns="0" rIns="0" bIns="0" rtlCol="0">
            <a:noAutofit/>
          </a:bodyPr>
          <a:lstStyle/>
          <a:p>
            <a:endParaRPr/>
          </a:p>
        </p:txBody>
      </p:sp>
      <p:sp>
        <p:nvSpPr>
          <p:cNvPr id="212" name="object 212"/>
          <p:cNvSpPr/>
          <p:nvPr/>
        </p:nvSpPr>
        <p:spPr>
          <a:xfrm>
            <a:off x="8183879" y="5844540"/>
            <a:ext cx="48005" cy="97536"/>
          </a:xfrm>
          <a:custGeom>
            <a:avLst/>
            <a:gdLst/>
            <a:ahLst/>
            <a:cxnLst/>
            <a:rect l="l" t="t" r="r" b="b"/>
            <a:pathLst>
              <a:path w="48005" h="97536">
                <a:moveTo>
                  <a:pt x="48005" y="97536"/>
                </a:moveTo>
                <a:lnTo>
                  <a:pt x="48005" y="0"/>
                </a:lnTo>
                <a:lnTo>
                  <a:pt x="0" y="49530"/>
                </a:lnTo>
                <a:lnTo>
                  <a:pt x="48005" y="97536"/>
                </a:lnTo>
                <a:close/>
              </a:path>
            </a:pathLst>
          </a:custGeom>
          <a:solidFill>
            <a:srgbClr val="D16B00"/>
          </a:solidFill>
        </p:spPr>
        <p:txBody>
          <a:bodyPr wrap="square" lIns="0" tIns="0" rIns="0" bIns="0" rtlCol="0">
            <a:noAutofit/>
          </a:bodyPr>
          <a:lstStyle/>
          <a:p>
            <a:endParaRPr/>
          </a:p>
        </p:txBody>
      </p:sp>
      <p:sp>
        <p:nvSpPr>
          <p:cNvPr id="213" name="object 213"/>
          <p:cNvSpPr/>
          <p:nvPr/>
        </p:nvSpPr>
        <p:spPr>
          <a:xfrm>
            <a:off x="8133588" y="5844540"/>
            <a:ext cx="50292" cy="97536"/>
          </a:xfrm>
          <a:custGeom>
            <a:avLst/>
            <a:gdLst/>
            <a:ahLst/>
            <a:cxnLst/>
            <a:rect l="l" t="t" r="r" b="b"/>
            <a:pathLst>
              <a:path w="50292" h="97536">
                <a:moveTo>
                  <a:pt x="50291" y="49530"/>
                </a:moveTo>
                <a:lnTo>
                  <a:pt x="0" y="0"/>
                </a:lnTo>
                <a:lnTo>
                  <a:pt x="0" y="97536"/>
                </a:lnTo>
                <a:lnTo>
                  <a:pt x="50291" y="49530"/>
                </a:lnTo>
                <a:close/>
              </a:path>
            </a:pathLst>
          </a:custGeom>
          <a:solidFill>
            <a:srgbClr val="D16B00"/>
          </a:solidFill>
        </p:spPr>
        <p:txBody>
          <a:bodyPr wrap="square" lIns="0" tIns="0" rIns="0" bIns="0" rtlCol="0">
            <a:noAutofit/>
          </a:bodyPr>
          <a:lstStyle/>
          <a:p>
            <a:endParaRPr/>
          </a:p>
        </p:txBody>
      </p:sp>
      <p:sp>
        <p:nvSpPr>
          <p:cNvPr id="214" name="object 214"/>
          <p:cNvSpPr/>
          <p:nvPr/>
        </p:nvSpPr>
        <p:spPr>
          <a:xfrm>
            <a:off x="8077200" y="5498972"/>
            <a:ext cx="1066800" cy="0"/>
          </a:xfrm>
          <a:custGeom>
            <a:avLst/>
            <a:gdLst/>
            <a:ahLst/>
            <a:cxnLst/>
            <a:rect l="l" t="t" r="r" b="b"/>
            <a:pathLst>
              <a:path w="1066800">
                <a:moveTo>
                  <a:pt x="1066800" y="0"/>
                </a:moveTo>
                <a:lnTo>
                  <a:pt x="0" y="0"/>
                </a:lnTo>
              </a:path>
            </a:pathLst>
          </a:custGeom>
          <a:ln w="27940">
            <a:solidFill>
              <a:srgbClr val="FFCC9A"/>
            </a:solidFill>
          </a:ln>
        </p:spPr>
        <p:txBody>
          <a:bodyPr wrap="square" lIns="0" tIns="0" rIns="0" bIns="0" rtlCol="0">
            <a:noAutofit/>
          </a:bodyPr>
          <a:lstStyle/>
          <a:p>
            <a:endParaRPr/>
          </a:p>
        </p:txBody>
      </p:sp>
      <p:sp>
        <p:nvSpPr>
          <p:cNvPr id="215" name="object 215"/>
          <p:cNvSpPr/>
          <p:nvPr/>
        </p:nvSpPr>
        <p:spPr>
          <a:xfrm>
            <a:off x="8077200" y="5830061"/>
            <a:ext cx="1066800" cy="0"/>
          </a:xfrm>
          <a:custGeom>
            <a:avLst/>
            <a:gdLst/>
            <a:ahLst/>
            <a:cxnLst/>
            <a:rect l="l" t="t" r="r" b="b"/>
            <a:pathLst>
              <a:path w="1066800">
                <a:moveTo>
                  <a:pt x="1066800" y="0"/>
                </a:moveTo>
                <a:lnTo>
                  <a:pt x="0" y="0"/>
                </a:lnTo>
              </a:path>
            </a:pathLst>
          </a:custGeom>
          <a:ln w="27178">
            <a:solidFill>
              <a:srgbClr val="FFCC9A"/>
            </a:solidFill>
          </a:ln>
        </p:spPr>
        <p:txBody>
          <a:bodyPr wrap="square" lIns="0" tIns="0" rIns="0" bIns="0" rtlCol="0">
            <a:noAutofit/>
          </a:bodyPr>
          <a:lstStyle/>
          <a:p>
            <a:endParaRPr/>
          </a:p>
        </p:txBody>
      </p:sp>
      <p:sp>
        <p:nvSpPr>
          <p:cNvPr id="216" name="object 216"/>
          <p:cNvSpPr/>
          <p:nvPr/>
        </p:nvSpPr>
        <p:spPr>
          <a:xfrm>
            <a:off x="8582406" y="6172200"/>
            <a:ext cx="561594" cy="97536"/>
          </a:xfrm>
          <a:custGeom>
            <a:avLst/>
            <a:gdLst/>
            <a:ahLst/>
            <a:cxnLst/>
            <a:rect l="l" t="t" r="r" b="b"/>
            <a:pathLst>
              <a:path w="561594" h="97536">
                <a:moveTo>
                  <a:pt x="561594" y="97535"/>
                </a:moveTo>
                <a:lnTo>
                  <a:pt x="505206" y="0"/>
                </a:lnTo>
                <a:lnTo>
                  <a:pt x="0" y="0"/>
                </a:lnTo>
                <a:lnTo>
                  <a:pt x="175260" y="66965"/>
                </a:lnTo>
                <a:lnTo>
                  <a:pt x="175260" y="3809"/>
                </a:lnTo>
                <a:lnTo>
                  <a:pt x="336042" y="70621"/>
                </a:lnTo>
                <a:lnTo>
                  <a:pt x="336042" y="2285"/>
                </a:lnTo>
                <a:lnTo>
                  <a:pt x="561594" y="97535"/>
                </a:lnTo>
                <a:close/>
              </a:path>
              <a:path w="561594" h="97536">
                <a:moveTo>
                  <a:pt x="255270" y="97535"/>
                </a:moveTo>
                <a:lnTo>
                  <a:pt x="175260" y="3809"/>
                </a:lnTo>
                <a:lnTo>
                  <a:pt x="175260" y="66965"/>
                </a:lnTo>
                <a:lnTo>
                  <a:pt x="255270" y="97535"/>
                </a:lnTo>
                <a:close/>
              </a:path>
              <a:path w="561594" h="97536">
                <a:moveTo>
                  <a:pt x="400812" y="97535"/>
                </a:moveTo>
                <a:lnTo>
                  <a:pt x="336042" y="2285"/>
                </a:lnTo>
                <a:lnTo>
                  <a:pt x="336042" y="70621"/>
                </a:lnTo>
                <a:lnTo>
                  <a:pt x="400812" y="97535"/>
                </a:lnTo>
                <a:close/>
              </a:path>
            </a:pathLst>
          </a:custGeom>
          <a:solidFill>
            <a:srgbClr val="D16B00"/>
          </a:solidFill>
        </p:spPr>
        <p:txBody>
          <a:bodyPr wrap="square" lIns="0" tIns="0" rIns="0" bIns="0" rtlCol="0">
            <a:noAutofit/>
          </a:bodyPr>
          <a:lstStyle/>
          <a:p>
            <a:endParaRPr/>
          </a:p>
        </p:txBody>
      </p:sp>
      <p:sp>
        <p:nvSpPr>
          <p:cNvPr id="217" name="object 217"/>
          <p:cNvSpPr/>
          <p:nvPr/>
        </p:nvSpPr>
        <p:spPr>
          <a:xfrm>
            <a:off x="8077200" y="6172200"/>
            <a:ext cx="600455" cy="97536"/>
          </a:xfrm>
          <a:custGeom>
            <a:avLst/>
            <a:gdLst/>
            <a:ahLst/>
            <a:cxnLst/>
            <a:rect l="l" t="t" r="r" b="b"/>
            <a:pathLst>
              <a:path w="600455" h="97536">
                <a:moveTo>
                  <a:pt x="600456" y="97535"/>
                </a:moveTo>
                <a:lnTo>
                  <a:pt x="505206" y="0"/>
                </a:lnTo>
                <a:lnTo>
                  <a:pt x="0" y="0"/>
                </a:lnTo>
                <a:lnTo>
                  <a:pt x="172212" y="58938"/>
                </a:lnTo>
                <a:lnTo>
                  <a:pt x="172212" y="3809"/>
                </a:lnTo>
                <a:lnTo>
                  <a:pt x="332994" y="62146"/>
                </a:lnTo>
                <a:lnTo>
                  <a:pt x="332994" y="2285"/>
                </a:lnTo>
                <a:lnTo>
                  <a:pt x="600456" y="97535"/>
                </a:lnTo>
                <a:close/>
              </a:path>
              <a:path w="600455" h="97536">
                <a:moveTo>
                  <a:pt x="284988" y="97535"/>
                </a:moveTo>
                <a:lnTo>
                  <a:pt x="172212" y="3809"/>
                </a:lnTo>
                <a:lnTo>
                  <a:pt x="172212" y="58938"/>
                </a:lnTo>
                <a:lnTo>
                  <a:pt x="284988" y="97535"/>
                </a:lnTo>
                <a:close/>
              </a:path>
              <a:path w="600455" h="97536">
                <a:moveTo>
                  <a:pt x="430530" y="97535"/>
                </a:moveTo>
                <a:lnTo>
                  <a:pt x="332994" y="2285"/>
                </a:lnTo>
                <a:lnTo>
                  <a:pt x="332994" y="62146"/>
                </a:lnTo>
                <a:lnTo>
                  <a:pt x="430530" y="97535"/>
                </a:lnTo>
                <a:close/>
              </a:path>
            </a:pathLst>
          </a:custGeom>
          <a:solidFill>
            <a:srgbClr val="D16B00"/>
          </a:solidFill>
        </p:spPr>
        <p:txBody>
          <a:bodyPr wrap="square" lIns="0" tIns="0" rIns="0" bIns="0" rtlCol="0">
            <a:noAutofit/>
          </a:bodyPr>
          <a:lstStyle/>
          <a:p>
            <a:endParaRPr/>
          </a:p>
        </p:txBody>
      </p:sp>
      <p:sp>
        <p:nvSpPr>
          <p:cNvPr id="218" name="object 218"/>
          <p:cNvSpPr/>
          <p:nvPr/>
        </p:nvSpPr>
        <p:spPr>
          <a:xfrm>
            <a:off x="8582406" y="5975603"/>
            <a:ext cx="561594" cy="97536"/>
          </a:xfrm>
          <a:custGeom>
            <a:avLst/>
            <a:gdLst/>
            <a:ahLst/>
            <a:cxnLst/>
            <a:rect l="l" t="t" r="r" b="b"/>
            <a:pathLst>
              <a:path w="561594" h="97536">
                <a:moveTo>
                  <a:pt x="255270" y="0"/>
                </a:moveTo>
                <a:lnTo>
                  <a:pt x="0" y="97536"/>
                </a:lnTo>
                <a:lnTo>
                  <a:pt x="175260" y="97536"/>
                </a:lnTo>
                <a:lnTo>
                  <a:pt x="175260" y="92202"/>
                </a:lnTo>
                <a:lnTo>
                  <a:pt x="255270" y="0"/>
                </a:lnTo>
                <a:close/>
              </a:path>
              <a:path w="561594" h="97536">
                <a:moveTo>
                  <a:pt x="400812" y="0"/>
                </a:moveTo>
                <a:lnTo>
                  <a:pt x="175260" y="92202"/>
                </a:lnTo>
                <a:lnTo>
                  <a:pt x="175260" y="97536"/>
                </a:lnTo>
                <a:lnTo>
                  <a:pt x="336042" y="97536"/>
                </a:lnTo>
                <a:lnTo>
                  <a:pt x="336042" y="94488"/>
                </a:lnTo>
                <a:lnTo>
                  <a:pt x="400812" y="0"/>
                </a:lnTo>
                <a:close/>
              </a:path>
              <a:path w="561594" h="97536">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19" name="object 219"/>
          <p:cNvSpPr/>
          <p:nvPr/>
        </p:nvSpPr>
        <p:spPr>
          <a:xfrm>
            <a:off x="8077200" y="5975603"/>
            <a:ext cx="600455" cy="97536"/>
          </a:xfrm>
          <a:custGeom>
            <a:avLst/>
            <a:gdLst/>
            <a:ahLst/>
            <a:cxnLst/>
            <a:rect l="l" t="t" r="r" b="b"/>
            <a:pathLst>
              <a:path w="600455" h="97536">
                <a:moveTo>
                  <a:pt x="284988" y="0"/>
                </a:moveTo>
                <a:lnTo>
                  <a:pt x="0" y="97536"/>
                </a:lnTo>
                <a:lnTo>
                  <a:pt x="172212" y="97536"/>
                </a:lnTo>
                <a:lnTo>
                  <a:pt x="172212" y="92202"/>
                </a:lnTo>
                <a:lnTo>
                  <a:pt x="284988" y="0"/>
                </a:lnTo>
                <a:close/>
              </a:path>
              <a:path w="600455" h="97536">
                <a:moveTo>
                  <a:pt x="430530" y="0"/>
                </a:moveTo>
                <a:lnTo>
                  <a:pt x="172212" y="92202"/>
                </a:lnTo>
                <a:lnTo>
                  <a:pt x="172212" y="97536"/>
                </a:lnTo>
                <a:lnTo>
                  <a:pt x="332994" y="97536"/>
                </a:lnTo>
                <a:lnTo>
                  <a:pt x="332994" y="94488"/>
                </a:lnTo>
                <a:lnTo>
                  <a:pt x="430530" y="0"/>
                </a:lnTo>
                <a:close/>
              </a:path>
              <a:path w="600455" h="97536">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20" name="object 220"/>
          <p:cNvSpPr/>
          <p:nvPr/>
        </p:nvSpPr>
        <p:spPr>
          <a:xfrm>
            <a:off x="9039606" y="6300978"/>
            <a:ext cx="51053" cy="99059"/>
          </a:xfrm>
          <a:custGeom>
            <a:avLst/>
            <a:gdLst/>
            <a:ahLst/>
            <a:cxnLst/>
            <a:rect l="l" t="t" r="r" b="b"/>
            <a:pathLst>
              <a:path w="51053" h="99060">
                <a:moveTo>
                  <a:pt x="51053" y="99060"/>
                </a:moveTo>
                <a:lnTo>
                  <a:pt x="51053" y="0"/>
                </a:lnTo>
                <a:lnTo>
                  <a:pt x="0" y="49530"/>
                </a:lnTo>
                <a:lnTo>
                  <a:pt x="51053" y="99060"/>
                </a:lnTo>
                <a:close/>
              </a:path>
            </a:pathLst>
          </a:custGeom>
          <a:solidFill>
            <a:srgbClr val="D16B00"/>
          </a:solidFill>
        </p:spPr>
        <p:txBody>
          <a:bodyPr wrap="square" lIns="0" tIns="0" rIns="0" bIns="0" rtlCol="0">
            <a:noAutofit/>
          </a:bodyPr>
          <a:lstStyle/>
          <a:p>
            <a:endParaRPr/>
          </a:p>
        </p:txBody>
      </p:sp>
      <p:sp>
        <p:nvSpPr>
          <p:cNvPr id="221" name="object 221"/>
          <p:cNvSpPr/>
          <p:nvPr/>
        </p:nvSpPr>
        <p:spPr>
          <a:xfrm>
            <a:off x="8986266" y="63009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222" name="object 222"/>
          <p:cNvSpPr/>
          <p:nvPr/>
        </p:nvSpPr>
        <p:spPr>
          <a:xfrm>
            <a:off x="8775192" y="6300978"/>
            <a:ext cx="51053" cy="99059"/>
          </a:xfrm>
          <a:custGeom>
            <a:avLst/>
            <a:gdLst/>
            <a:ahLst/>
            <a:cxnLst/>
            <a:rect l="l" t="t" r="r" b="b"/>
            <a:pathLst>
              <a:path w="51053" h="99060">
                <a:moveTo>
                  <a:pt x="51053" y="49530"/>
                </a:moveTo>
                <a:lnTo>
                  <a:pt x="0" y="0"/>
                </a:lnTo>
                <a:lnTo>
                  <a:pt x="0" y="99060"/>
                </a:lnTo>
                <a:lnTo>
                  <a:pt x="51053" y="49530"/>
                </a:lnTo>
                <a:close/>
              </a:path>
            </a:pathLst>
          </a:custGeom>
          <a:solidFill>
            <a:srgbClr val="D16B00"/>
          </a:solidFill>
        </p:spPr>
        <p:txBody>
          <a:bodyPr wrap="square" lIns="0" tIns="0" rIns="0" bIns="0" rtlCol="0">
            <a:noAutofit/>
          </a:bodyPr>
          <a:lstStyle/>
          <a:p>
            <a:endParaRPr/>
          </a:p>
        </p:txBody>
      </p:sp>
      <p:sp>
        <p:nvSpPr>
          <p:cNvPr id="223" name="object 223"/>
          <p:cNvSpPr/>
          <p:nvPr/>
        </p:nvSpPr>
        <p:spPr>
          <a:xfrm>
            <a:off x="8826245" y="63009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24" name="object 224"/>
          <p:cNvSpPr/>
          <p:nvPr/>
        </p:nvSpPr>
        <p:spPr>
          <a:xfrm>
            <a:off x="8347709" y="63009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225" name="object 225"/>
          <p:cNvSpPr/>
          <p:nvPr/>
        </p:nvSpPr>
        <p:spPr>
          <a:xfrm>
            <a:off x="8398002" y="63009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26" name="object 226"/>
          <p:cNvSpPr/>
          <p:nvPr/>
        </p:nvSpPr>
        <p:spPr>
          <a:xfrm>
            <a:off x="8612123" y="6300978"/>
            <a:ext cx="50292" cy="99059"/>
          </a:xfrm>
          <a:custGeom>
            <a:avLst/>
            <a:gdLst/>
            <a:ahLst/>
            <a:cxnLst/>
            <a:rect l="l" t="t" r="r" b="b"/>
            <a:pathLst>
              <a:path w="50292" h="99060">
                <a:moveTo>
                  <a:pt x="50292" y="99060"/>
                </a:moveTo>
                <a:lnTo>
                  <a:pt x="50292" y="0"/>
                </a:lnTo>
                <a:lnTo>
                  <a:pt x="0" y="49530"/>
                </a:lnTo>
                <a:lnTo>
                  <a:pt x="50292" y="99060"/>
                </a:lnTo>
                <a:close/>
              </a:path>
            </a:pathLst>
          </a:custGeom>
          <a:solidFill>
            <a:srgbClr val="D16B00"/>
          </a:solidFill>
        </p:spPr>
        <p:txBody>
          <a:bodyPr wrap="square" lIns="0" tIns="0" rIns="0" bIns="0" rtlCol="0">
            <a:noAutofit/>
          </a:bodyPr>
          <a:lstStyle/>
          <a:p>
            <a:endParaRPr/>
          </a:p>
        </p:txBody>
      </p:sp>
      <p:sp>
        <p:nvSpPr>
          <p:cNvPr id="227" name="object 227"/>
          <p:cNvSpPr/>
          <p:nvPr/>
        </p:nvSpPr>
        <p:spPr>
          <a:xfrm>
            <a:off x="8558783" y="6300978"/>
            <a:ext cx="53340" cy="99059"/>
          </a:xfrm>
          <a:custGeom>
            <a:avLst/>
            <a:gdLst/>
            <a:ahLst/>
            <a:cxnLst/>
            <a:rect l="l" t="t" r="r" b="b"/>
            <a:pathLst>
              <a:path w="53340" h="99060">
                <a:moveTo>
                  <a:pt x="53340" y="49530"/>
                </a:moveTo>
                <a:lnTo>
                  <a:pt x="0" y="0"/>
                </a:lnTo>
                <a:lnTo>
                  <a:pt x="0" y="99060"/>
                </a:lnTo>
                <a:lnTo>
                  <a:pt x="53340" y="49530"/>
                </a:lnTo>
                <a:close/>
              </a:path>
            </a:pathLst>
          </a:custGeom>
          <a:solidFill>
            <a:srgbClr val="D16B00"/>
          </a:solidFill>
        </p:spPr>
        <p:txBody>
          <a:bodyPr wrap="square" lIns="0" tIns="0" rIns="0" bIns="0" rtlCol="0">
            <a:noAutofit/>
          </a:bodyPr>
          <a:lstStyle/>
          <a:p>
            <a:endParaRPr/>
          </a:p>
        </p:txBody>
      </p:sp>
      <p:sp>
        <p:nvSpPr>
          <p:cNvPr id="228" name="object 228"/>
          <p:cNvSpPr/>
          <p:nvPr/>
        </p:nvSpPr>
        <p:spPr>
          <a:xfrm>
            <a:off x="8183879" y="6300978"/>
            <a:ext cx="48005" cy="99059"/>
          </a:xfrm>
          <a:custGeom>
            <a:avLst/>
            <a:gdLst/>
            <a:ahLst/>
            <a:cxnLst/>
            <a:rect l="l" t="t" r="r" b="b"/>
            <a:pathLst>
              <a:path w="48005" h="99060">
                <a:moveTo>
                  <a:pt x="48005" y="99060"/>
                </a:moveTo>
                <a:lnTo>
                  <a:pt x="48005" y="0"/>
                </a:lnTo>
                <a:lnTo>
                  <a:pt x="0" y="49530"/>
                </a:lnTo>
                <a:lnTo>
                  <a:pt x="48005" y="99060"/>
                </a:lnTo>
                <a:close/>
              </a:path>
            </a:pathLst>
          </a:custGeom>
          <a:solidFill>
            <a:srgbClr val="D16B00"/>
          </a:solidFill>
        </p:spPr>
        <p:txBody>
          <a:bodyPr wrap="square" lIns="0" tIns="0" rIns="0" bIns="0" rtlCol="0">
            <a:noAutofit/>
          </a:bodyPr>
          <a:lstStyle/>
          <a:p>
            <a:endParaRPr/>
          </a:p>
        </p:txBody>
      </p:sp>
      <p:sp>
        <p:nvSpPr>
          <p:cNvPr id="229" name="object 229"/>
          <p:cNvSpPr/>
          <p:nvPr/>
        </p:nvSpPr>
        <p:spPr>
          <a:xfrm>
            <a:off x="8133588" y="6300978"/>
            <a:ext cx="50292" cy="99059"/>
          </a:xfrm>
          <a:custGeom>
            <a:avLst/>
            <a:gdLst/>
            <a:ahLst/>
            <a:cxnLst/>
            <a:rect l="l" t="t" r="r" b="b"/>
            <a:pathLst>
              <a:path w="50292" h="99060">
                <a:moveTo>
                  <a:pt x="50291" y="49530"/>
                </a:moveTo>
                <a:lnTo>
                  <a:pt x="0" y="0"/>
                </a:lnTo>
                <a:lnTo>
                  <a:pt x="0" y="99060"/>
                </a:lnTo>
                <a:lnTo>
                  <a:pt x="50291" y="49530"/>
                </a:lnTo>
                <a:close/>
              </a:path>
            </a:pathLst>
          </a:custGeom>
          <a:solidFill>
            <a:srgbClr val="D16B00"/>
          </a:solidFill>
        </p:spPr>
        <p:txBody>
          <a:bodyPr wrap="square" lIns="0" tIns="0" rIns="0" bIns="0" rtlCol="0">
            <a:noAutofit/>
          </a:bodyPr>
          <a:lstStyle/>
          <a:p>
            <a:endParaRPr/>
          </a:p>
        </p:txBody>
      </p:sp>
      <p:sp>
        <p:nvSpPr>
          <p:cNvPr id="230" name="object 230"/>
          <p:cNvSpPr/>
          <p:nvPr/>
        </p:nvSpPr>
        <p:spPr>
          <a:xfrm>
            <a:off x="8077200" y="5955791"/>
            <a:ext cx="1066800" cy="0"/>
          </a:xfrm>
          <a:custGeom>
            <a:avLst/>
            <a:gdLst/>
            <a:ahLst/>
            <a:cxnLst/>
            <a:rect l="l" t="t" r="r" b="b"/>
            <a:pathLst>
              <a:path w="1066800">
                <a:moveTo>
                  <a:pt x="1066800" y="0"/>
                </a:moveTo>
                <a:lnTo>
                  <a:pt x="0" y="0"/>
                </a:lnTo>
              </a:path>
            </a:pathLst>
          </a:custGeom>
          <a:ln w="28702">
            <a:solidFill>
              <a:srgbClr val="FFCC9A"/>
            </a:solidFill>
          </a:ln>
        </p:spPr>
        <p:txBody>
          <a:bodyPr wrap="square" lIns="0" tIns="0" rIns="0" bIns="0" rtlCol="0">
            <a:noAutofit/>
          </a:bodyPr>
          <a:lstStyle/>
          <a:p>
            <a:endParaRPr/>
          </a:p>
        </p:txBody>
      </p:sp>
      <p:sp>
        <p:nvSpPr>
          <p:cNvPr id="231" name="object 231"/>
          <p:cNvSpPr/>
          <p:nvPr/>
        </p:nvSpPr>
        <p:spPr>
          <a:xfrm>
            <a:off x="8077200" y="6288023"/>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32" name="object 232"/>
          <p:cNvSpPr/>
          <p:nvPr/>
        </p:nvSpPr>
        <p:spPr>
          <a:xfrm>
            <a:off x="8582406" y="6628638"/>
            <a:ext cx="561594" cy="99060"/>
          </a:xfrm>
          <a:custGeom>
            <a:avLst/>
            <a:gdLst/>
            <a:ahLst/>
            <a:cxnLst/>
            <a:rect l="l" t="t" r="r" b="b"/>
            <a:pathLst>
              <a:path w="561594" h="99059">
                <a:moveTo>
                  <a:pt x="561594" y="99059"/>
                </a:moveTo>
                <a:lnTo>
                  <a:pt x="505206" y="0"/>
                </a:lnTo>
                <a:lnTo>
                  <a:pt x="0" y="0"/>
                </a:lnTo>
                <a:lnTo>
                  <a:pt x="175260" y="68011"/>
                </a:lnTo>
                <a:lnTo>
                  <a:pt x="175260" y="5333"/>
                </a:lnTo>
                <a:lnTo>
                  <a:pt x="336042" y="72145"/>
                </a:lnTo>
                <a:lnTo>
                  <a:pt x="336042" y="2285"/>
                </a:lnTo>
                <a:lnTo>
                  <a:pt x="561594" y="99059"/>
                </a:lnTo>
                <a:close/>
              </a:path>
              <a:path w="561594" h="99059">
                <a:moveTo>
                  <a:pt x="255270" y="99059"/>
                </a:moveTo>
                <a:lnTo>
                  <a:pt x="175260" y="5333"/>
                </a:lnTo>
                <a:lnTo>
                  <a:pt x="175260" y="68011"/>
                </a:lnTo>
                <a:lnTo>
                  <a:pt x="255270" y="99059"/>
                </a:lnTo>
                <a:close/>
              </a:path>
              <a:path w="561594" h="99059">
                <a:moveTo>
                  <a:pt x="400812" y="99059"/>
                </a:moveTo>
                <a:lnTo>
                  <a:pt x="336042" y="2285"/>
                </a:lnTo>
                <a:lnTo>
                  <a:pt x="336042" y="72145"/>
                </a:lnTo>
                <a:lnTo>
                  <a:pt x="400812" y="99059"/>
                </a:lnTo>
                <a:close/>
              </a:path>
            </a:pathLst>
          </a:custGeom>
          <a:solidFill>
            <a:srgbClr val="D16B00"/>
          </a:solidFill>
        </p:spPr>
        <p:txBody>
          <a:bodyPr wrap="square" lIns="0" tIns="0" rIns="0" bIns="0" rtlCol="0">
            <a:noAutofit/>
          </a:bodyPr>
          <a:lstStyle/>
          <a:p>
            <a:endParaRPr/>
          </a:p>
        </p:txBody>
      </p:sp>
      <p:sp>
        <p:nvSpPr>
          <p:cNvPr id="233" name="object 233"/>
          <p:cNvSpPr/>
          <p:nvPr/>
        </p:nvSpPr>
        <p:spPr>
          <a:xfrm>
            <a:off x="8077200" y="6628638"/>
            <a:ext cx="600455" cy="99060"/>
          </a:xfrm>
          <a:custGeom>
            <a:avLst/>
            <a:gdLst/>
            <a:ahLst/>
            <a:cxnLst/>
            <a:rect l="l" t="t" r="r" b="b"/>
            <a:pathLst>
              <a:path w="600455" h="99059">
                <a:moveTo>
                  <a:pt x="600456" y="99059"/>
                </a:moveTo>
                <a:lnTo>
                  <a:pt x="505206" y="0"/>
                </a:lnTo>
                <a:lnTo>
                  <a:pt x="0" y="0"/>
                </a:lnTo>
                <a:lnTo>
                  <a:pt x="172212" y="59859"/>
                </a:lnTo>
                <a:lnTo>
                  <a:pt x="172212" y="5333"/>
                </a:lnTo>
                <a:lnTo>
                  <a:pt x="332994" y="63670"/>
                </a:lnTo>
                <a:lnTo>
                  <a:pt x="332994" y="2285"/>
                </a:lnTo>
                <a:lnTo>
                  <a:pt x="600456" y="99059"/>
                </a:lnTo>
                <a:close/>
              </a:path>
              <a:path w="600455" h="99059">
                <a:moveTo>
                  <a:pt x="284988" y="99059"/>
                </a:moveTo>
                <a:lnTo>
                  <a:pt x="172212" y="5333"/>
                </a:lnTo>
                <a:lnTo>
                  <a:pt x="172212" y="59859"/>
                </a:lnTo>
                <a:lnTo>
                  <a:pt x="284988" y="99059"/>
                </a:lnTo>
                <a:close/>
              </a:path>
              <a:path w="600455" h="99059">
                <a:moveTo>
                  <a:pt x="430530" y="99059"/>
                </a:moveTo>
                <a:lnTo>
                  <a:pt x="332994" y="2285"/>
                </a:lnTo>
                <a:lnTo>
                  <a:pt x="332994" y="63670"/>
                </a:lnTo>
                <a:lnTo>
                  <a:pt x="430530" y="99059"/>
                </a:lnTo>
                <a:close/>
              </a:path>
            </a:pathLst>
          </a:custGeom>
          <a:solidFill>
            <a:srgbClr val="D16B00"/>
          </a:solidFill>
        </p:spPr>
        <p:txBody>
          <a:bodyPr wrap="square" lIns="0" tIns="0" rIns="0" bIns="0" rtlCol="0">
            <a:noAutofit/>
          </a:bodyPr>
          <a:lstStyle/>
          <a:p>
            <a:endParaRPr/>
          </a:p>
        </p:txBody>
      </p:sp>
      <p:sp>
        <p:nvSpPr>
          <p:cNvPr id="234" name="object 234"/>
          <p:cNvSpPr/>
          <p:nvPr/>
        </p:nvSpPr>
        <p:spPr>
          <a:xfrm>
            <a:off x="8582406" y="6432041"/>
            <a:ext cx="561594" cy="97536"/>
          </a:xfrm>
          <a:custGeom>
            <a:avLst/>
            <a:gdLst/>
            <a:ahLst/>
            <a:cxnLst/>
            <a:rect l="l" t="t" r="r" b="b"/>
            <a:pathLst>
              <a:path w="561594" h="97535">
                <a:moveTo>
                  <a:pt x="255270" y="0"/>
                </a:moveTo>
                <a:lnTo>
                  <a:pt x="0" y="97536"/>
                </a:lnTo>
                <a:lnTo>
                  <a:pt x="175260" y="97536"/>
                </a:lnTo>
                <a:lnTo>
                  <a:pt x="175260" y="92964"/>
                </a:lnTo>
                <a:lnTo>
                  <a:pt x="255270" y="0"/>
                </a:lnTo>
                <a:close/>
              </a:path>
              <a:path w="561594" h="97535">
                <a:moveTo>
                  <a:pt x="400812" y="0"/>
                </a:moveTo>
                <a:lnTo>
                  <a:pt x="175260" y="92964"/>
                </a:lnTo>
                <a:lnTo>
                  <a:pt x="175260" y="97536"/>
                </a:lnTo>
                <a:lnTo>
                  <a:pt x="336042" y="97536"/>
                </a:lnTo>
                <a:lnTo>
                  <a:pt x="336042" y="94488"/>
                </a:lnTo>
                <a:lnTo>
                  <a:pt x="400812" y="0"/>
                </a:lnTo>
                <a:close/>
              </a:path>
              <a:path w="561594" h="97535">
                <a:moveTo>
                  <a:pt x="561594" y="0"/>
                </a:moveTo>
                <a:lnTo>
                  <a:pt x="336042" y="94488"/>
                </a:lnTo>
                <a:lnTo>
                  <a:pt x="336042" y="97536"/>
                </a:lnTo>
                <a:lnTo>
                  <a:pt x="505206" y="97536"/>
                </a:lnTo>
                <a:lnTo>
                  <a:pt x="561594" y="0"/>
                </a:lnTo>
                <a:close/>
              </a:path>
            </a:pathLst>
          </a:custGeom>
          <a:solidFill>
            <a:srgbClr val="D16B00"/>
          </a:solidFill>
        </p:spPr>
        <p:txBody>
          <a:bodyPr wrap="square" lIns="0" tIns="0" rIns="0" bIns="0" rtlCol="0">
            <a:noAutofit/>
          </a:bodyPr>
          <a:lstStyle/>
          <a:p>
            <a:endParaRPr/>
          </a:p>
        </p:txBody>
      </p:sp>
      <p:sp>
        <p:nvSpPr>
          <p:cNvPr id="235" name="object 235"/>
          <p:cNvSpPr/>
          <p:nvPr/>
        </p:nvSpPr>
        <p:spPr>
          <a:xfrm>
            <a:off x="8077200" y="6432041"/>
            <a:ext cx="600455" cy="97536"/>
          </a:xfrm>
          <a:custGeom>
            <a:avLst/>
            <a:gdLst/>
            <a:ahLst/>
            <a:cxnLst/>
            <a:rect l="l" t="t" r="r" b="b"/>
            <a:pathLst>
              <a:path w="600455" h="97535">
                <a:moveTo>
                  <a:pt x="284988" y="0"/>
                </a:moveTo>
                <a:lnTo>
                  <a:pt x="0" y="97536"/>
                </a:lnTo>
                <a:lnTo>
                  <a:pt x="172212" y="97536"/>
                </a:lnTo>
                <a:lnTo>
                  <a:pt x="172212" y="92964"/>
                </a:lnTo>
                <a:lnTo>
                  <a:pt x="284988" y="0"/>
                </a:lnTo>
                <a:close/>
              </a:path>
              <a:path w="600455" h="97535">
                <a:moveTo>
                  <a:pt x="430530" y="0"/>
                </a:moveTo>
                <a:lnTo>
                  <a:pt x="172212" y="92964"/>
                </a:lnTo>
                <a:lnTo>
                  <a:pt x="172212" y="97536"/>
                </a:lnTo>
                <a:lnTo>
                  <a:pt x="332994" y="97536"/>
                </a:lnTo>
                <a:lnTo>
                  <a:pt x="332994" y="94488"/>
                </a:lnTo>
                <a:lnTo>
                  <a:pt x="430530" y="0"/>
                </a:lnTo>
                <a:close/>
              </a:path>
              <a:path w="600455" h="97535">
                <a:moveTo>
                  <a:pt x="600456" y="0"/>
                </a:moveTo>
                <a:lnTo>
                  <a:pt x="332994" y="94488"/>
                </a:lnTo>
                <a:lnTo>
                  <a:pt x="332994" y="97536"/>
                </a:lnTo>
                <a:lnTo>
                  <a:pt x="505206" y="97536"/>
                </a:lnTo>
                <a:lnTo>
                  <a:pt x="600456" y="0"/>
                </a:lnTo>
                <a:close/>
              </a:path>
            </a:pathLst>
          </a:custGeom>
          <a:solidFill>
            <a:srgbClr val="D16B00"/>
          </a:solidFill>
        </p:spPr>
        <p:txBody>
          <a:bodyPr wrap="square" lIns="0" tIns="0" rIns="0" bIns="0" rtlCol="0">
            <a:noAutofit/>
          </a:bodyPr>
          <a:lstStyle/>
          <a:p>
            <a:endParaRPr/>
          </a:p>
        </p:txBody>
      </p:sp>
      <p:sp>
        <p:nvSpPr>
          <p:cNvPr id="236" name="object 236"/>
          <p:cNvSpPr/>
          <p:nvPr/>
        </p:nvSpPr>
        <p:spPr>
          <a:xfrm>
            <a:off x="9039606" y="6758940"/>
            <a:ext cx="51053" cy="99060"/>
          </a:xfrm>
          <a:custGeom>
            <a:avLst/>
            <a:gdLst/>
            <a:ahLst/>
            <a:cxnLst/>
            <a:rect l="l" t="t" r="r" b="b"/>
            <a:pathLst>
              <a:path w="51053" h="99059">
                <a:moveTo>
                  <a:pt x="51053" y="99059"/>
                </a:moveTo>
                <a:lnTo>
                  <a:pt x="51053" y="0"/>
                </a:lnTo>
                <a:lnTo>
                  <a:pt x="0" y="49529"/>
                </a:lnTo>
                <a:lnTo>
                  <a:pt x="51053" y="99059"/>
                </a:lnTo>
                <a:close/>
              </a:path>
            </a:pathLst>
          </a:custGeom>
          <a:solidFill>
            <a:srgbClr val="D16B00"/>
          </a:solidFill>
        </p:spPr>
        <p:txBody>
          <a:bodyPr wrap="square" lIns="0" tIns="0" rIns="0" bIns="0" rtlCol="0">
            <a:noAutofit/>
          </a:bodyPr>
          <a:lstStyle/>
          <a:p>
            <a:endParaRPr/>
          </a:p>
        </p:txBody>
      </p:sp>
      <p:sp>
        <p:nvSpPr>
          <p:cNvPr id="237" name="object 237"/>
          <p:cNvSpPr/>
          <p:nvPr/>
        </p:nvSpPr>
        <p:spPr>
          <a:xfrm>
            <a:off x="8986266" y="6758940"/>
            <a:ext cx="53340" cy="99060"/>
          </a:xfrm>
          <a:custGeom>
            <a:avLst/>
            <a:gdLst/>
            <a:ahLst/>
            <a:cxnLst/>
            <a:rect l="l" t="t" r="r" b="b"/>
            <a:pathLst>
              <a:path w="53340" h="99059">
                <a:moveTo>
                  <a:pt x="53340" y="49529"/>
                </a:moveTo>
                <a:lnTo>
                  <a:pt x="0" y="0"/>
                </a:lnTo>
                <a:lnTo>
                  <a:pt x="0" y="99059"/>
                </a:lnTo>
                <a:lnTo>
                  <a:pt x="53340" y="49529"/>
                </a:lnTo>
                <a:close/>
              </a:path>
            </a:pathLst>
          </a:custGeom>
          <a:solidFill>
            <a:srgbClr val="D16B00"/>
          </a:solidFill>
        </p:spPr>
        <p:txBody>
          <a:bodyPr wrap="square" lIns="0" tIns="0" rIns="0" bIns="0" rtlCol="0">
            <a:noAutofit/>
          </a:bodyPr>
          <a:lstStyle/>
          <a:p>
            <a:endParaRPr/>
          </a:p>
        </p:txBody>
      </p:sp>
      <p:sp>
        <p:nvSpPr>
          <p:cNvPr id="238" name="object 238"/>
          <p:cNvSpPr/>
          <p:nvPr/>
        </p:nvSpPr>
        <p:spPr>
          <a:xfrm>
            <a:off x="8775192" y="6758940"/>
            <a:ext cx="51053" cy="99060"/>
          </a:xfrm>
          <a:custGeom>
            <a:avLst/>
            <a:gdLst/>
            <a:ahLst/>
            <a:cxnLst/>
            <a:rect l="l" t="t" r="r" b="b"/>
            <a:pathLst>
              <a:path w="51053" h="99059">
                <a:moveTo>
                  <a:pt x="51053" y="49529"/>
                </a:moveTo>
                <a:lnTo>
                  <a:pt x="0" y="0"/>
                </a:lnTo>
                <a:lnTo>
                  <a:pt x="0" y="99059"/>
                </a:lnTo>
                <a:lnTo>
                  <a:pt x="51053" y="49529"/>
                </a:lnTo>
                <a:close/>
              </a:path>
            </a:pathLst>
          </a:custGeom>
          <a:solidFill>
            <a:srgbClr val="D16B00"/>
          </a:solidFill>
        </p:spPr>
        <p:txBody>
          <a:bodyPr wrap="square" lIns="0" tIns="0" rIns="0" bIns="0" rtlCol="0">
            <a:noAutofit/>
          </a:bodyPr>
          <a:lstStyle/>
          <a:p>
            <a:endParaRPr/>
          </a:p>
        </p:txBody>
      </p:sp>
      <p:sp>
        <p:nvSpPr>
          <p:cNvPr id="239" name="object 239"/>
          <p:cNvSpPr/>
          <p:nvPr/>
        </p:nvSpPr>
        <p:spPr>
          <a:xfrm>
            <a:off x="8826245" y="6758940"/>
            <a:ext cx="50292" cy="99060"/>
          </a:xfrm>
          <a:custGeom>
            <a:avLst/>
            <a:gdLst/>
            <a:ahLst/>
            <a:cxnLst/>
            <a:rect l="l" t="t" r="r" b="b"/>
            <a:pathLst>
              <a:path w="50292" h="99059">
                <a:moveTo>
                  <a:pt x="50292" y="99059"/>
                </a:moveTo>
                <a:lnTo>
                  <a:pt x="50292" y="0"/>
                </a:lnTo>
                <a:lnTo>
                  <a:pt x="0" y="49529"/>
                </a:lnTo>
                <a:lnTo>
                  <a:pt x="50292" y="99059"/>
                </a:lnTo>
                <a:close/>
              </a:path>
            </a:pathLst>
          </a:custGeom>
          <a:solidFill>
            <a:srgbClr val="D16B00"/>
          </a:solidFill>
        </p:spPr>
        <p:txBody>
          <a:bodyPr wrap="square" lIns="0" tIns="0" rIns="0" bIns="0" rtlCol="0">
            <a:noAutofit/>
          </a:bodyPr>
          <a:lstStyle/>
          <a:p>
            <a:endParaRPr/>
          </a:p>
        </p:txBody>
      </p:sp>
      <p:sp>
        <p:nvSpPr>
          <p:cNvPr id="240" name="object 240"/>
          <p:cNvSpPr/>
          <p:nvPr/>
        </p:nvSpPr>
        <p:spPr>
          <a:xfrm>
            <a:off x="8347709" y="6758940"/>
            <a:ext cx="50292" cy="99060"/>
          </a:xfrm>
          <a:custGeom>
            <a:avLst/>
            <a:gdLst/>
            <a:ahLst/>
            <a:cxnLst/>
            <a:rect l="l" t="t" r="r" b="b"/>
            <a:pathLst>
              <a:path w="50292" h="99059">
                <a:moveTo>
                  <a:pt x="50291" y="49529"/>
                </a:moveTo>
                <a:lnTo>
                  <a:pt x="0" y="0"/>
                </a:lnTo>
                <a:lnTo>
                  <a:pt x="0" y="99059"/>
                </a:lnTo>
                <a:lnTo>
                  <a:pt x="50291" y="49529"/>
                </a:lnTo>
                <a:close/>
              </a:path>
            </a:pathLst>
          </a:custGeom>
          <a:solidFill>
            <a:srgbClr val="D16B00"/>
          </a:solidFill>
        </p:spPr>
        <p:txBody>
          <a:bodyPr wrap="square" lIns="0" tIns="0" rIns="0" bIns="0" rtlCol="0">
            <a:noAutofit/>
          </a:bodyPr>
          <a:lstStyle/>
          <a:p>
            <a:endParaRPr/>
          </a:p>
        </p:txBody>
      </p:sp>
      <p:sp>
        <p:nvSpPr>
          <p:cNvPr id="241" name="object 241"/>
          <p:cNvSpPr/>
          <p:nvPr/>
        </p:nvSpPr>
        <p:spPr>
          <a:xfrm>
            <a:off x="8398002" y="6758940"/>
            <a:ext cx="50292" cy="99060"/>
          </a:xfrm>
          <a:custGeom>
            <a:avLst/>
            <a:gdLst/>
            <a:ahLst/>
            <a:cxnLst/>
            <a:rect l="l" t="t" r="r" b="b"/>
            <a:pathLst>
              <a:path w="50292" h="99059">
                <a:moveTo>
                  <a:pt x="50292" y="99059"/>
                </a:moveTo>
                <a:lnTo>
                  <a:pt x="50292" y="0"/>
                </a:lnTo>
                <a:lnTo>
                  <a:pt x="0" y="49529"/>
                </a:lnTo>
                <a:lnTo>
                  <a:pt x="50292" y="99059"/>
                </a:lnTo>
                <a:close/>
              </a:path>
            </a:pathLst>
          </a:custGeom>
          <a:solidFill>
            <a:srgbClr val="D16B00"/>
          </a:solidFill>
        </p:spPr>
        <p:txBody>
          <a:bodyPr wrap="square" lIns="0" tIns="0" rIns="0" bIns="0" rtlCol="0">
            <a:noAutofit/>
          </a:bodyPr>
          <a:lstStyle/>
          <a:p>
            <a:endParaRPr/>
          </a:p>
        </p:txBody>
      </p:sp>
      <p:sp>
        <p:nvSpPr>
          <p:cNvPr id="242" name="object 242"/>
          <p:cNvSpPr/>
          <p:nvPr/>
        </p:nvSpPr>
        <p:spPr>
          <a:xfrm>
            <a:off x="8612123" y="6758940"/>
            <a:ext cx="50292" cy="99060"/>
          </a:xfrm>
          <a:custGeom>
            <a:avLst/>
            <a:gdLst/>
            <a:ahLst/>
            <a:cxnLst/>
            <a:rect l="l" t="t" r="r" b="b"/>
            <a:pathLst>
              <a:path w="50292" h="99059">
                <a:moveTo>
                  <a:pt x="50292" y="99059"/>
                </a:moveTo>
                <a:lnTo>
                  <a:pt x="50292" y="0"/>
                </a:lnTo>
                <a:lnTo>
                  <a:pt x="0" y="49529"/>
                </a:lnTo>
                <a:lnTo>
                  <a:pt x="50292" y="99059"/>
                </a:lnTo>
                <a:close/>
              </a:path>
            </a:pathLst>
          </a:custGeom>
          <a:solidFill>
            <a:srgbClr val="D16B00"/>
          </a:solidFill>
        </p:spPr>
        <p:txBody>
          <a:bodyPr wrap="square" lIns="0" tIns="0" rIns="0" bIns="0" rtlCol="0">
            <a:noAutofit/>
          </a:bodyPr>
          <a:lstStyle/>
          <a:p>
            <a:endParaRPr/>
          </a:p>
        </p:txBody>
      </p:sp>
      <p:sp>
        <p:nvSpPr>
          <p:cNvPr id="243" name="object 243"/>
          <p:cNvSpPr/>
          <p:nvPr/>
        </p:nvSpPr>
        <p:spPr>
          <a:xfrm>
            <a:off x="8558783" y="6758940"/>
            <a:ext cx="53340" cy="99060"/>
          </a:xfrm>
          <a:custGeom>
            <a:avLst/>
            <a:gdLst/>
            <a:ahLst/>
            <a:cxnLst/>
            <a:rect l="l" t="t" r="r" b="b"/>
            <a:pathLst>
              <a:path w="53340" h="99059">
                <a:moveTo>
                  <a:pt x="53340" y="49529"/>
                </a:moveTo>
                <a:lnTo>
                  <a:pt x="0" y="0"/>
                </a:lnTo>
                <a:lnTo>
                  <a:pt x="0" y="99059"/>
                </a:lnTo>
                <a:lnTo>
                  <a:pt x="53340" y="49529"/>
                </a:lnTo>
                <a:close/>
              </a:path>
            </a:pathLst>
          </a:custGeom>
          <a:solidFill>
            <a:srgbClr val="D16B00"/>
          </a:solidFill>
        </p:spPr>
        <p:txBody>
          <a:bodyPr wrap="square" lIns="0" tIns="0" rIns="0" bIns="0" rtlCol="0">
            <a:noAutofit/>
          </a:bodyPr>
          <a:lstStyle/>
          <a:p>
            <a:endParaRPr/>
          </a:p>
        </p:txBody>
      </p:sp>
      <p:sp>
        <p:nvSpPr>
          <p:cNvPr id="244" name="object 244"/>
          <p:cNvSpPr/>
          <p:nvPr/>
        </p:nvSpPr>
        <p:spPr>
          <a:xfrm>
            <a:off x="8183879" y="6758940"/>
            <a:ext cx="48005" cy="99060"/>
          </a:xfrm>
          <a:custGeom>
            <a:avLst/>
            <a:gdLst/>
            <a:ahLst/>
            <a:cxnLst/>
            <a:rect l="l" t="t" r="r" b="b"/>
            <a:pathLst>
              <a:path w="48005" h="99059">
                <a:moveTo>
                  <a:pt x="48005" y="99059"/>
                </a:moveTo>
                <a:lnTo>
                  <a:pt x="48005" y="0"/>
                </a:lnTo>
                <a:lnTo>
                  <a:pt x="0" y="49529"/>
                </a:lnTo>
                <a:lnTo>
                  <a:pt x="48005" y="99059"/>
                </a:lnTo>
                <a:close/>
              </a:path>
            </a:pathLst>
          </a:custGeom>
          <a:solidFill>
            <a:srgbClr val="D16B00"/>
          </a:solidFill>
        </p:spPr>
        <p:txBody>
          <a:bodyPr wrap="square" lIns="0" tIns="0" rIns="0" bIns="0" rtlCol="0">
            <a:noAutofit/>
          </a:bodyPr>
          <a:lstStyle/>
          <a:p>
            <a:endParaRPr/>
          </a:p>
        </p:txBody>
      </p:sp>
      <p:sp>
        <p:nvSpPr>
          <p:cNvPr id="245" name="object 245"/>
          <p:cNvSpPr/>
          <p:nvPr/>
        </p:nvSpPr>
        <p:spPr>
          <a:xfrm>
            <a:off x="8133588" y="6758940"/>
            <a:ext cx="50292" cy="99060"/>
          </a:xfrm>
          <a:custGeom>
            <a:avLst/>
            <a:gdLst/>
            <a:ahLst/>
            <a:cxnLst/>
            <a:rect l="l" t="t" r="r" b="b"/>
            <a:pathLst>
              <a:path w="50292" h="99059">
                <a:moveTo>
                  <a:pt x="50291" y="49529"/>
                </a:moveTo>
                <a:lnTo>
                  <a:pt x="0" y="0"/>
                </a:lnTo>
                <a:lnTo>
                  <a:pt x="0" y="99059"/>
                </a:lnTo>
                <a:lnTo>
                  <a:pt x="50291" y="49529"/>
                </a:lnTo>
                <a:close/>
              </a:path>
            </a:pathLst>
          </a:custGeom>
          <a:solidFill>
            <a:srgbClr val="D16B00"/>
          </a:solidFill>
        </p:spPr>
        <p:txBody>
          <a:bodyPr wrap="square" lIns="0" tIns="0" rIns="0" bIns="0" rtlCol="0">
            <a:noAutofit/>
          </a:bodyPr>
          <a:lstStyle/>
          <a:p>
            <a:endParaRPr/>
          </a:p>
        </p:txBody>
      </p:sp>
      <p:sp>
        <p:nvSpPr>
          <p:cNvPr id="246" name="object 246"/>
          <p:cNvSpPr/>
          <p:nvPr/>
        </p:nvSpPr>
        <p:spPr>
          <a:xfrm>
            <a:off x="8077200" y="6412991"/>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47" name="object 247"/>
          <p:cNvSpPr/>
          <p:nvPr/>
        </p:nvSpPr>
        <p:spPr>
          <a:xfrm>
            <a:off x="8077200" y="6745985"/>
            <a:ext cx="1066800" cy="0"/>
          </a:xfrm>
          <a:custGeom>
            <a:avLst/>
            <a:gdLst/>
            <a:ahLst/>
            <a:cxnLst/>
            <a:rect l="l" t="t" r="r" b="b"/>
            <a:pathLst>
              <a:path w="1066800">
                <a:moveTo>
                  <a:pt x="1066800" y="0"/>
                </a:moveTo>
                <a:lnTo>
                  <a:pt x="0" y="0"/>
                </a:lnTo>
              </a:path>
            </a:pathLst>
          </a:custGeom>
          <a:ln w="27177">
            <a:solidFill>
              <a:srgbClr val="FFCC9A"/>
            </a:solidFill>
          </a:ln>
        </p:spPr>
        <p:txBody>
          <a:bodyPr wrap="square" lIns="0" tIns="0" rIns="0" bIns="0" rtlCol="0">
            <a:noAutofit/>
          </a:bodyPr>
          <a:lstStyle/>
          <a:p>
            <a:endParaRPr/>
          </a:p>
        </p:txBody>
      </p:sp>
      <p:sp>
        <p:nvSpPr>
          <p:cNvPr id="248" name="object 248"/>
          <p:cNvSpPr/>
          <p:nvPr/>
        </p:nvSpPr>
        <p:spPr>
          <a:xfrm>
            <a:off x="0" y="0"/>
            <a:ext cx="8077200" cy="1447800"/>
          </a:xfrm>
          <a:custGeom>
            <a:avLst/>
            <a:gdLst/>
            <a:ahLst/>
            <a:cxnLst/>
            <a:rect l="l" t="t" r="r" b="b"/>
            <a:pathLst>
              <a:path w="8077200" h="1447800">
                <a:moveTo>
                  <a:pt x="0" y="0"/>
                </a:moveTo>
                <a:lnTo>
                  <a:pt x="0" y="1447800"/>
                </a:lnTo>
                <a:lnTo>
                  <a:pt x="8077200" y="1447799"/>
                </a:lnTo>
                <a:lnTo>
                  <a:pt x="8077200" y="0"/>
                </a:lnTo>
                <a:lnTo>
                  <a:pt x="0" y="0"/>
                </a:lnTo>
              </a:path>
            </a:pathLst>
          </a:custGeom>
          <a:solidFill>
            <a:srgbClr val="99CC00"/>
          </a:solidFill>
        </p:spPr>
        <p:txBody>
          <a:bodyPr wrap="square" lIns="0" tIns="0" rIns="0" bIns="0" rtlCol="0">
            <a:noAutofit/>
          </a:bodyPr>
          <a:lstStyle/>
          <a:p>
            <a:endParaRPr/>
          </a:p>
        </p:txBody>
      </p:sp>
      <p:sp>
        <p:nvSpPr>
          <p:cNvPr id="249" name="object 249"/>
          <p:cNvSpPr/>
          <p:nvPr/>
        </p:nvSpPr>
        <p:spPr>
          <a:xfrm>
            <a:off x="0" y="0"/>
            <a:ext cx="8077200" cy="1447800"/>
          </a:xfrm>
          <a:custGeom>
            <a:avLst/>
            <a:gdLst/>
            <a:ahLst/>
            <a:cxnLst/>
            <a:rect l="l" t="t" r="r" b="b"/>
            <a:pathLst>
              <a:path w="8077200" h="1447800">
                <a:moveTo>
                  <a:pt x="0" y="0"/>
                </a:moveTo>
                <a:lnTo>
                  <a:pt x="0" y="1447800"/>
                </a:lnTo>
                <a:lnTo>
                  <a:pt x="8077200" y="1447799"/>
                </a:lnTo>
                <a:lnTo>
                  <a:pt x="8077200" y="0"/>
                </a:lnTo>
                <a:lnTo>
                  <a:pt x="0" y="0"/>
                </a:lnTo>
              </a:path>
            </a:pathLst>
          </a:custGeom>
          <a:ln w="38100">
            <a:solidFill>
              <a:srgbClr val="000000"/>
            </a:solidFill>
          </a:ln>
        </p:spPr>
        <p:txBody>
          <a:bodyPr wrap="square" lIns="0" tIns="0" rIns="0" bIns="0" rtlCol="0">
            <a:noAutofit/>
          </a:bodyPr>
          <a:lstStyle/>
          <a:p>
            <a:endParaRPr/>
          </a:p>
        </p:txBody>
      </p:sp>
      <p:sp>
        <p:nvSpPr>
          <p:cNvPr id="252" name="object 252"/>
          <p:cNvSpPr/>
          <p:nvPr/>
        </p:nvSpPr>
        <p:spPr>
          <a:xfrm>
            <a:off x="8062912" y="11620"/>
            <a:ext cx="1095375" cy="6860667"/>
          </a:xfrm>
          <a:prstGeom prst="rect">
            <a:avLst/>
          </a:prstGeom>
          <a:blipFill>
            <a:blip r:embed="rId2" cstate="print"/>
            <a:stretch>
              <a:fillRect/>
            </a:stretch>
          </a:blipFill>
        </p:spPr>
        <p:txBody>
          <a:bodyPr wrap="square" lIns="0" tIns="0" rIns="0" bIns="0" rtlCol="0">
            <a:noAutofit/>
          </a:bodyPr>
          <a:lstStyle/>
          <a:p>
            <a:endParaRPr/>
          </a:p>
        </p:txBody>
      </p:sp>
      <p:sp>
        <p:nvSpPr>
          <p:cNvPr id="253" name="object 253"/>
          <p:cNvSpPr txBox="1"/>
          <p:nvPr/>
        </p:nvSpPr>
        <p:spPr>
          <a:xfrm>
            <a:off x="1216572" y="228346"/>
            <a:ext cx="5720715" cy="981075"/>
          </a:xfrm>
          <a:prstGeom prst="rect">
            <a:avLst/>
          </a:prstGeom>
        </p:spPr>
        <p:txBody>
          <a:bodyPr vert="horz" wrap="square" lIns="0" tIns="0" rIns="0" bIns="0" rtlCol="0">
            <a:noAutofit/>
          </a:bodyPr>
          <a:lstStyle/>
          <a:p>
            <a:pPr marR="635" algn="ctr">
              <a:lnSpc>
                <a:spcPct val="100000"/>
              </a:lnSpc>
            </a:pPr>
            <a:r>
              <a:rPr sz="3200" b="1" spc="-25" dirty="0" smtClean="0">
                <a:latin typeface="Berlin Sans FB Demi"/>
                <a:cs typeface="Berlin Sans FB Demi"/>
              </a:rPr>
              <a:t>LACMTA</a:t>
            </a:r>
            <a:endParaRPr sz="3200" dirty="0">
              <a:latin typeface="Berlin Sans FB Demi"/>
              <a:cs typeface="Berlin Sans FB Demi"/>
            </a:endParaRPr>
          </a:p>
          <a:p>
            <a:pPr algn="ctr">
              <a:lnSpc>
                <a:spcPct val="100000"/>
              </a:lnSpc>
            </a:pPr>
            <a:r>
              <a:rPr sz="3200" b="1" spc="-15" dirty="0" smtClean="0">
                <a:latin typeface="Berlin Sans FB Demi"/>
                <a:cs typeface="Berlin Sans FB Demi"/>
              </a:rPr>
              <a:t>Celebrates</a:t>
            </a:r>
            <a:r>
              <a:rPr sz="3200" b="1" spc="5" dirty="0" smtClean="0">
                <a:latin typeface="Berlin Sans FB Demi"/>
                <a:cs typeface="Berlin Sans FB Demi"/>
              </a:rPr>
              <a:t> </a:t>
            </a:r>
            <a:r>
              <a:rPr lang="en-US" sz="3200" b="1" spc="-20" dirty="0" smtClean="0">
                <a:latin typeface="Berlin Sans FB Demi"/>
                <a:cs typeface="Berlin Sans FB Demi"/>
              </a:rPr>
              <a:t>Juneteenth!</a:t>
            </a:r>
            <a:endParaRPr sz="3200" dirty="0">
              <a:latin typeface="Berlin Sans FB Demi"/>
              <a:cs typeface="Berlin Sans FB Demi"/>
            </a:endParaRPr>
          </a:p>
        </p:txBody>
      </p:sp>
      <p:sp>
        <p:nvSpPr>
          <p:cNvPr id="254" name="object 254"/>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
        <p:nvSpPr>
          <p:cNvPr id="255" name="object 255"/>
          <p:cNvSpPr/>
          <p:nvPr/>
        </p:nvSpPr>
        <p:spPr>
          <a:xfrm>
            <a:off x="0" y="1447800"/>
            <a:ext cx="8077200" cy="838200"/>
          </a:xfrm>
          <a:custGeom>
            <a:avLst/>
            <a:gdLst/>
            <a:ahLst/>
            <a:cxnLst/>
            <a:rect l="l" t="t" r="r" b="b"/>
            <a:pathLst>
              <a:path w="8077200" h="838200">
                <a:moveTo>
                  <a:pt x="0" y="0"/>
                </a:moveTo>
                <a:lnTo>
                  <a:pt x="0" y="838200"/>
                </a:lnTo>
                <a:lnTo>
                  <a:pt x="8077200" y="838199"/>
                </a:lnTo>
                <a:lnTo>
                  <a:pt x="8077200" y="0"/>
                </a:lnTo>
                <a:lnTo>
                  <a:pt x="0" y="0"/>
                </a:lnTo>
                <a:close/>
              </a:path>
            </a:pathLst>
          </a:custGeom>
          <a:solidFill>
            <a:srgbClr val="FF0000"/>
          </a:solidFill>
        </p:spPr>
        <p:txBody>
          <a:bodyPr wrap="square" lIns="0" tIns="0" rIns="0" bIns="0" rtlCol="0">
            <a:noAutofit/>
          </a:bodyPr>
          <a:lstStyle/>
          <a:p>
            <a:endParaRPr/>
          </a:p>
        </p:txBody>
      </p:sp>
      <p:sp>
        <p:nvSpPr>
          <p:cNvPr id="256" name="object 256"/>
          <p:cNvSpPr txBox="1"/>
          <p:nvPr/>
        </p:nvSpPr>
        <p:spPr>
          <a:xfrm>
            <a:off x="1150874" y="1646173"/>
            <a:ext cx="5775960" cy="433070"/>
          </a:xfrm>
          <a:prstGeom prst="rect">
            <a:avLst/>
          </a:prstGeom>
        </p:spPr>
        <p:txBody>
          <a:bodyPr vert="horz" wrap="square" lIns="0" tIns="0" rIns="0" bIns="0" rtlCol="0">
            <a:noAutofit/>
          </a:bodyPr>
          <a:lstStyle/>
          <a:p>
            <a:pPr marL="12700">
              <a:lnSpc>
                <a:spcPct val="100000"/>
              </a:lnSpc>
            </a:pPr>
            <a:r>
              <a:rPr sz="2800" b="1" spc="-5" dirty="0" smtClean="0">
                <a:latin typeface="Berlin Sans FB Demi"/>
                <a:cs typeface="Berlin Sans FB Demi"/>
              </a:rPr>
              <a:t>Africa</a:t>
            </a:r>
            <a:r>
              <a:rPr sz="2800" b="1" spc="0" dirty="0" smtClean="0">
                <a:latin typeface="Berlin Sans FB Demi"/>
                <a:cs typeface="Berlin Sans FB Demi"/>
              </a:rPr>
              <a:t>n </a:t>
            </a:r>
            <a:r>
              <a:rPr sz="2800" b="1" spc="-5" dirty="0" smtClean="0">
                <a:latin typeface="Berlin Sans FB Demi"/>
                <a:cs typeface="Berlin Sans FB Demi"/>
              </a:rPr>
              <a:t>American</a:t>
            </a:r>
            <a:r>
              <a:rPr sz="2800" b="1" spc="0" dirty="0" smtClean="0">
                <a:latin typeface="Berlin Sans FB Demi"/>
                <a:cs typeface="Berlin Sans FB Demi"/>
              </a:rPr>
              <a:t>s </a:t>
            </a:r>
            <a:r>
              <a:rPr sz="2800" b="1" spc="-5" dirty="0" smtClean="0">
                <a:latin typeface="Berlin Sans FB Demi"/>
                <a:cs typeface="Berlin Sans FB Demi"/>
              </a:rPr>
              <a:t>i</a:t>
            </a:r>
            <a:r>
              <a:rPr sz="2800" b="1" spc="0" dirty="0" smtClean="0">
                <a:latin typeface="Berlin Sans FB Demi"/>
                <a:cs typeface="Berlin Sans FB Demi"/>
              </a:rPr>
              <a:t>n </a:t>
            </a:r>
            <a:r>
              <a:rPr sz="2800" b="1" spc="-5" dirty="0" smtClean="0">
                <a:latin typeface="Berlin Sans FB Demi"/>
                <a:cs typeface="Berlin Sans FB Demi"/>
              </a:rPr>
              <a:t>Transportation</a:t>
            </a:r>
            <a:endParaRPr sz="2800">
              <a:latin typeface="Berlin Sans FB Demi"/>
              <a:cs typeface="Berlin Sans FB Demi"/>
            </a:endParaRPr>
          </a:p>
        </p:txBody>
      </p:sp>
      <p:pic>
        <p:nvPicPr>
          <p:cNvPr id="250" name="Picture 2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1803" y="2836926"/>
            <a:ext cx="4690252" cy="2599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48"/>
    </mc:Choice>
    <mc:Fallback xmlns="">
      <p:transition spd="slow" advTm="264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66800"/>
            <a:ext cx="7543800" cy="64008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505203" y="1196340"/>
            <a:ext cx="5295265" cy="372745"/>
          </a:xfrm>
          <a:prstGeom prst="rect">
            <a:avLst/>
          </a:prstGeom>
        </p:spPr>
        <p:txBody>
          <a:bodyPr vert="horz" wrap="square" lIns="0" tIns="0" rIns="0" bIns="0" rtlCol="0">
            <a:noAutofit/>
          </a:bodyPr>
          <a:lstStyle/>
          <a:p>
            <a:pPr marL="12700">
              <a:lnSpc>
                <a:spcPct val="100000"/>
              </a:lnSpc>
            </a:pPr>
            <a:r>
              <a:rPr sz="2400" b="1" dirty="0" smtClean="0">
                <a:latin typeface="Berlin Sans FB Demi"/>
                <a:cs typeface="Berlin Sans FB Demi"/>
              </a:rPr>
              <a:t>1888 </a:t>
            </a:r>
            <a:r>
              <a:rPr sz="2400" b="1" spc="-15" dirty="0" smtClean="0">
                <a:latin typeface="Berlin Sans FB Demi"/>
                <a:cs typeface="Berlin Sans FB Demi"/>
              </a:rPr>
              <a:t>Washington </a:t>
            </a:r>
            <a:r>
              <a:rPr sz="2400" b="1" spc="-20" dirty="0" smtClean="0">
                <a:latin typeface="Berlin Sans FB Demi"/>
                <a:cs typeface="Berlin Sans FB Demi"/>
              </a:rPr>
              <a:t>DC </a:t>
            </a:r>
            <a:r>
              <a:rPr sz="2400" b="1" spc="-15" dirty="0" smtClean="0">
                <a:latin typeface="Berlin Sans FB Demi"/>
                <a:cs typeface="Berlin Sans FB Demi"/>
              </a:rPr>
              <a:t>Designer-</a:t>
            </a:r>
            <a:r>
              <a:rPr sz="2400" b="1" spc="10" dirty="0" smtClean="0">
                <a:latin typeface="Berlin Sans FB Demi"/>
                <a:cs typeface="Berlin Sans FB Demi"/>
              </a:rPr>
              <a:t> </a:t>
            </a:r>
            <a:r>
              <a:rPr sz="2400" b="1" spc="-15" dirty="0" smtClean="0">
                <a:latin typeface="Berlin Sans FB Demi"/>
                <a:cs typeface="Berlin Sans FB Demi"/>
              </a:rPr>
              <a:t>Planner</a:t>
            </a:r>
            <a:endParaRPr sz="2400">
              <a:latin typeface="Berlin Sans FB Demi"/>
              <a:cs typeface="Berlin Sans FB Demi"/>
            </a:endParaRPr>
          </a:p>
        </p:txBody>
      </p:sp>
      <p:sp>
        <p:nvSpPr>
          <p:cNvPr id="4" name="object 4"/>
          <p:cNvSpPr/>
          <p:nvPr/>
        </p:nvSpPr>
        <p:spPr>
          <a:xfrm>
            <a:off x="990600" y="1735073"/>
            <a:ext cx="6324600" cy="488823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7393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7965"/>
    </mc:Choice>
    <mc:Fallback xmlns="">
      <p:transition spd="slow" advTm="796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838200"/>
            <a:ext cx="7690104" cy="838200"/>
          </a:xfrm>
          <a:custGeom>
            <a:avLst/>
            <a:gdLst/>
            <a:ahLst/>
            <a:cxnLst/>
            <a:rect l="l" t="t" r="r" b="b"/>
            <a:pathLst>
              <a:path w="7690104" h="640080">
                <a:moveTo>
                  <a:pt x="0" y="0"/>
                </a:moveTo>
                <a:lnTo>
                  <a:pt x="0" y="640080"/>
                </a:lnTo>
                <a:lnTo>
                  <a:pt x="7690104" y="640080"/>
                </a:lnTo>
                <a:lnTo>
                  <a:pt x="7690104"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863600" y="877685"/>
            <a:ext cx="6573520" cy="372745"/>
          </a:xfrm>
          <a:prstGeom prst="rect">
            <a:avLst/>
          </a:prstGeom>
        </p:spPr>
        <p:txBody>
          <a:bodyPr vert="horz" wrap="square" lIns="0" tIns="0" rIns="0" bIns="0" rtlCol="0">
            <a:noAutofit/>
          </a:bodyPr>
          <a:lstStyle/>
          <a:p>
            <a:pPr marL="12700" algn="ctr">
              <a:lnSpc>
                <a:spcPct val="100000"/>
              </a:lnSpc>
            </a:pPr>
            <a:r>
              <a:rPr sz="2400" b="1" spc="-20" dirty="0" smtClean="0">
                <a:latin typeface="Berlin Sans FB Demi"/>
                <a:cs typeface="Berlin Sans FB Demi"/>
              </a:rPr>
              <a:t>189</a:t>
            </a:r>
            <a:r>
              <a:rPr sz="2400" b="1" spc="-15" dirty="0" smtClean="0">
                <a:latin typeface="Berlin Sans FB Demi"/>
                <a:cs typeface="Berlin Sans FB Demi"/>
              </a:rPr>
              <a:t>3</a:t>
            </a:r>
            <a:r>
              <a:rPr sz="2400" b="1" spc="-5" dirty="0" smtClean="0">
                <a:latin typeface="Berlin Sans FB Demi"/>
                <a:cs typeface="Berlin Sans FB Demi"/>
              </a:rPr>
              <a:t> </a:t>
            </a:r>
            <a:r>
              <a:rPr lang="en-US" sz="2400" b="1" spc="-5" dirty="0" smtClean="0">
                <a:latin typeface="Berlin Sans FB Demi"/>
                <a:cs typeface="Berlin Sans FB Demi"/>
              </a:rPr>
              <a:t>Elbert R. Robinson</a:t>
            </a:r>
            <a:r>
              <a:rPr sz="2400" b="1" spc="-5" dirty="0" smtClean="0">
                <a:latin typeface="Berlin Sans FB Demi"/>
                <a:cs typeface="Berlin Sans FB Demi"/>
              </a:rPr>
              <a:t> </a:t>
            </a:r>
            <a:endParaRPr lang="en-US" sz="2400" b="1" spc="-5" dirty="0" smtClean="0">
              <a:latin typeface="Berlin Sans FB Demi"/>
              <a:cs typeface="Berlin Sans FB Demi"/>
            </a:endParaRPr>
          </a:p>
          <a:p>
            <a:pPr marL="12700" algn="ctr">
              <a:lnSpc>
                <a:spcPct val="100000"/>
              </a:lnSpc>
            </a:pPr>
            <a:r>
              <a:rPr lang="en-US" sz="2400" b="1" spc="-20" dirty="0">
                <a:latin typeface="Berlin Sans FB Demi"/>
                <a:cs typeface="Berlin Sans FB Demi"/>
              </a:rPr>
              <a:t>C</a:t>
            </a:r>
            <a:r>
              <a:rPr sz="2400" b="1" spc="-20" dirty="0" smtClean="0">
                <a:latin typeface="Berlin Sans FB Demi"/>
                <a:cs typeface="Berlin Sans FB Demi"/>
              </a:rPr>
              <a:t>reato</a:t>
            </a:r>
            <a:r>
              <a:rPr sz="2400" b="1" spc="-10" dirty="0" smtClean="0">
                <a:latin typeface="Berlin Sans FB Demi"/>
                <a:cs typeface="Berlin Sans FB Demi"/>
              </a:rPr>
              <a:t>r </a:t>
            </a:r>
            <a:r>
              <a:rPr sz="2400" b="1" spc="-20" dirty="0" smtClean="0">
                <a:latin typeface="Berlin Sans FB Demi"/>
                <a:cs typeface="Berlin Sans FB Demi"/>
              </a:rPr>
              <a:t>o</a:t>
            </a:r>
            <a:r>
              <a:rPr sz="2400" b="1" spc="-10" dirty="0" smtClean="0">
                <a:latin typeface="Berlin Sans FB Demi"/>
                <a:cs typeface="Berlin Sans FB Demi"/>
              </a:rPr>
              <a:t>f</a:t>
            </a:r>
            <a:r>
              <a:rPr sz="2400" b="1" spc="-5" dirty="0" smtClean="0">
                <a:latin typeface="Berlin Sans FB Demi"/>
                <a:cs typeface="Berlin Sans FB Demi"/>
              </a:rPr>
              <a:t> </a:t>
            </a:r>
            <a:r>
              <a:rPr sz="2400" b="1" spc="-20" dirty="0" smtClean="0">
                <a:latin typeface="Berlin Sans FB Demi"/>
                <a:cs typeface="Berlin Sans FB Demi"/>
              </a:rPr>
              <a:t>th</a:t>
            </a:r>
            <a:r>
              <a:rPr sz="2400" b="1" spc="-15" dirty="0" smtClean="0">
                <a:latin typeface="Berlin Sans FB Demi"/>
                <a:cs typeface="Berlin Sans FB Demi"/>
              </a:rPr>
              <a:t>e</a:t>
            </a:r>
            <a:r>
              <a:rPr sz="2400" b="1" spc="-5" dirty="0" smtClean="0">
                <a:latin typeface="Berlin Sans FB Demi"/>
                <a:cs typeface="Berlin Sans FB Demi"/>
              </a:rPr>
              <a:t> </a:t>
            </a:r>
            <a:r>
              <a:rPr sz="2400" b="1" spc="-15" dirty="0" smtClean="0">
                <a:latin typeface="Berlin Sans FB Demi"/>
                <a:cs typeface="Berlin Sans FB Demi"/>
              </a:rPr>
              <a:t>Electri</a:t>
            </a:r>
            <a:r>
              <a:rPr sz="2400" b="1" spc="-10" dirty="0" smtClean="0">
                <a:latin typeface="Berlin Sans FB Demi"/>
                <a:cs typeface="Berlin Sans FB Demi"/>
              </a:rPr>
              <a:t>c</a:t>
            </a:r>
            <a:r>
              <a:rPr sz="2400" b="1" spc="-5" dirty="0" smtClean="0">
                <a:latin typeface="Berlin Sans FB Demi"/>
                <a:cs typeface="Berlin Sans FB Demi"/>
              </a:rPr>
              <a:t> </a:t>
            </a:r>
            <a:r>
              <a:rPr sz="2400" b="1" spc="-20" dirty="0" smtClean="0">
                <a:latin typeface="Berlin Sans FB Demi"/>
                <a:cs typeface="Berlin Sans FB Demi"/>
              </a:rPr>
              <a:t>Railwa</a:t>
            </a:r>
            <a:r>
              <a:rPr sz="2400" b="1" spc="-15" dirty="0" smtClean="0">
                <a:latin typeface="Berlin Sans FB Demi"/>
                <a:cs typeface="Berlin Sans FB Demi"/>
              </a:rPr>
              <a:t>y</a:t>
            </a:r>
            <a:r>
              <a:rPr sz="2400" b="1" spc="-5" dirty="0" smtClean="0">
                <a:latin typeface="Berlin Sans FB Demi"/>
                <a:cs typeface="Berlin Sans FB Demi"/>
              </a:rPr>
              <a:t> </a:t>
            </a:r>
            <a:r>
              <a:rPr sz="2400" b="1" spc="-20" dirty="0" smtClean="0">
                <a:latin typeface="Berlin Sans FB Demi"/>
                <a:cs typeface="Berlin Sans FB Demi"/>
              </a:rPr>
              <a:t>Trolley</a:t>
            </a:r>
            <a:endParaRPr sz="2400" dirty="0">
              <a:latin typeface="Berlin Sans FB Demi"/>
              <a:cs typeface="Berlin Sans FB Demi"/>
            </a:endParaRPr>
          </a:p>
        </p:txBody>
      </p:sp>
      <p:sp>
        <p:nvSpPr>
          <p:cNvPr id="5" name="object 5"/>
          <p:cNvSpPr txBox="1"/>
          <p:nvPr/>
        </p:nvSpPr>
        <p:spPr>
          <a:xfrm>
            <a:off x="7393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94" y="1905000"/>
            <a:ext cx="2133600" cy="32770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029200"/>
            <a:ext cx="3048000" cy="1600200"/>
          </a:xfrm>
          <a:prstGeom prst="rect">
            <a:avLst/>
          </a:prstGeom>
        </p:spPr>
      </p:pic>
      <p:sp>
        <p:nvSpPr>
          <p:cNvPr id="11" name="TextBox 10"/>
          <p:cNvSpPr txBox="1"/>
          <p:nvPr/>
        </p:nvSpPr>
        <p:spPr>
          <a:xfrm>
            <a:off x="2543140" y="1835350"/>
            <a:ext cx="5486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Berlin Sans FB Demi" panose="020E0802020502020306" pitchFamily="34" charset="0"/>
              </a:rPr>
              <a:t>Sept</a:t>
            </a:r>
            <a:r>
              <a:rPr lang="en-US" sz="2400" dirty="0">
                <a:latin typeface="Berlin Sans FB Demi" panose="020E0802020502020306" pitchFamily="34" charset="0"/>
              </a:rPr>
              <a:t>. 19, 1893, Elbert R. Robinson received a patent for the electric highway trolley. </a:t>
            </a:r>
            <a:endParaRPr lang="en-US" sz="2400" dirty="0" smtClean="0">
              <a:latin typeface="Berlin Sans FB Demi" panose="020E0802020502020306" pitchFamily="34" charset="0"/>
            </a:endParaRPr>
          </a:p>
          <a:p>
            <a:pPr marL="285750" indent="-285750">
              <a:buFont typeface="Arial" panose="020B0604020202020204" pitchFamily="34" charset="0"/>
              <a:buChar char="•"/>
            </a:pPr>
            <a:r>
              <a:rPr lang="en-US" sz="2400" dirty="0" smtClean="0">
                <a:latin typeface="Berlin Sans FB Demi" panose="020E0802020502020306" pitchFamily="34" charset="0"/>
              </a:rPr>
              <a:t>“Doc” Robinson also </a:t>
            </a:r>
            <a:r>
              <a:rPr lang="en-US" sz="2400" dirty="0">
                <a:latin typeface="Berlin Sans FB Demi" panose="020E0802020502020306" pitchFamily="34" charset="0"/>
              </a:rPr>
              <a:t>devised the flanged railway car wheel, an interlocking switch, and a track crossing, all useful on a system of street railways and steam trunk lines using steam or Diesel locomotives.</a:t>
            </a:r>
          </a:p>
        </p:txBody>
      </p:sp>
    </p:spTree>
  </p:cSld>
  <p:clrMapOvr>
    <a:masterClrMapping/>
  </p:clrMapOvr>
  <mc:AlternateContent xmlns:mc="http://schemas.openxmlformats.org/markup-compatibility/2006" xmlns:p14="http://schemas.microsoft.com/office/powerpoint/2010/main">
    <mc:Choice Requires="p14">
      <p:transition spd="slow" p14:dur="2000" advTm="7719"/>
    </mc:Choice>
    <mc:Fallback xmlns="">
      <p:transition spd="slow" advTm="771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1095" y="1196340"/>
            <a:ext cx="7181215" cy="5186680"/>
          </a:xfrm>
          <a:prstGeom prst="rect">
            <a:avLst/>
          </a:prstGeom>
        </p:spPr>
        <p:txBody>
          <a:bodyPr vert="horz" wrap="square" lIns="0" tIns="0" rIns="0" bIns="0" rtlCol="0">
            <a:noAutofit/>
          </a:bodyPr>
          <a:lstStyle/>
          <a:p>
            <a:pPr marL="12700" algn="ctr">
              <a:lnSpc>
                <a:spcPct val="100000"/>
              </a:lnSpc>
              <a:tabLst>
                <a:tab pos="2832100" algn="l"/>
              </a:tabLst>
            </a:pPr>
            <a:r>
              <a:rPr sz="2400" b="1" dirty="0" smtClean="0">
                <a:latin typeface="Berlin Sans FB Demi"/>
                <a:cs typeface="Berlin Sans FB Demi"/>
              </a:rPr>
              <a:t>1896 </a:t>
            </a:r>
            <a:r>
              <a:rPr sz="2400" b="1" spc="-15" dirty="0" smtClean="0">
                <a:latin typeface="Berlin Sans FB Demi"/>
                <a:cs typeface="Berlin Sans FB Demi"/>
              </a:rPr>
              <a:t>Charles Brooks	 -</a:t>
            </a:r>
            <a:r>
              <a:rPr sz="2400" b="1" spc="5" dirty="0" smtClean="0">
                <a:latin typeface="Berlin Sans FB Demi"/>
                <a:cs typeface="Berlin Sans FB Demi"/>
              </a:rPr>
              <a:t> </a:t>
            </a:r>
            <a:r>
              <a:rPr sz="2400" b="1" spc="-15" dirty="0" smtClean="0">
                <a:latin typeface="Berlin Sans FB Demi"/>
                <a:cs typeface="Berlin Sans FB Demi"/>
              </a:rPr>
              <a:t>Paper Punch</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200"/>
              </a:lnSpc>
              <a:spcBef>
                <a:spcPts val="72"/>
              </a:spcBef>
            </a:pPr>
            <a:endParaRPr sz="1200" dirty="0"/>
          </a:p>
          <a:p>
            <a:pPr marL="2689225" marR="12700" indent="-342900">
              <a:lnSpc>
                <a:spcPct val="89800"/>
              </a:lnSpc>
              <a:buFont typeface="Arial" panose="020B0604020202020204" pitchFamily="34" charset="0"/>
              <a:buChar char="•"/>
            </a:pPr>
            <a:r>
              <a:rPr lang="en-US" sz="2400" b="1" spc="-20" dirty="0">
                <a:latin typeface="Berlin Sans FB Demi"/>
                <a:cs typeface="Berlin Sans FB Demi"/>
              </a:rPr>
              <a:t>Marc</a:t>
            </a:r>
            <a:r>
              <a:rPr lang="en-US" sz="2400" b="1" spc="-15" dirty="0">
                <a:latin typeface="Berlin Sans FB Demi"/>
                <a:cs typeface="Berlin Sans FB Demi"/>
              </a:rPr>
              <a:t>h 17</a:t>
            </a:r>
            <a:r>
              <a:rPr lang="en-US" sz="2400" b="1" spc="-10" dirty="0">
                <a:latin typeface="Berlin Sans FB Demi"/>
                <a:cs typeface="Berlin Sans FB Demi"/>
              </a:rPr>
              <a:t>, </a:t>
            </a:r>
            <a:r>
              <a:rPr lang="en-US" sz="2400" b="1" spc="-20" dirty="0" smtClean="0">
                <a:latin typeface="Berlin Sans FB Demi"/>
                <a:cs typeface="Berlin Sans FB Demi"/>
              </a:rPr>
              <a:t>1896, working on a </a:t>
            </a:r>
            <a:r>
              <a:rPr lang="en-US" sz="2400" b="1" spc="5" dirty="0">
                <a:latin typeface="Berlin Sans FB Demi"/>
                <a:cs typeface="Berlin Sans FB Demi"/>
              </a:rPr>
              <a:t>s</a:t>
            </a:r>
            <a:r>
              <a:rPr sz="2400" b="1" spc="-20" dirty="0" smtClean="0">
                <a:latin typeface="Berlin Sans FB Demi"/>
                <a:cs typeface="Berlin Sans FB Demi"/>
              </a:rPr>
              <a:t>tree</a:t>
            </a:r>
            <a:r>
              <a:rPr sz="2400" b="1" spc="-10" dirty="0" smtClean="0">
                <a:latin typeface="Berlin Sans FB Demi"/>
                <a:cs typeface="Berlin Sans FB Demi"/>
              </a:rPr>
              <a:t>t </a:t>
            </a:r>
            <a:r>
              <a:rPr lang="en-US" sz="2400" b="1" spc="-20" dirty="0">
                <a:latin typeface="Berlin Sans FB Demi"/>
                <a:cs typeface="Berlin Sans FB Demi"/>
              </a:rPr>
              <a:t>s</a:t>
            </a:r>
            <a:r>
              <a:rPr sz="2400" b="1" spc="-20" dirty="0" smtClean="0">
                <a:latin typeface="Berlin Sans FB Demi"/>
                <a:cs typeface="Berlin Sans FB Demi"/>
              </a:rPr>
              <a:t>weeper</a:t>
            </a:r>
            <a:r>
              <a:rPr lang="en-US" sz="2400" b="1" spc="-20" dirty="0" smtClean="0">
                <a:latin typeface="Berlin Sans FB Demi"/>
                <a:cs typeface="Berlin Sans FB Demi"/>
              </a:rPr>
              <a:t> </a:t>
            </a:r>
            <a:r>
              <a:rPr lang="en-US" sz="2400" b="1" spc="-20" dirty="0">
                <a:latin typeface="Berlin Sans FB Demi"/>
                <a:cs typeface="Berlin Sans FB Demi"/>
              </a:rPr>
              <a:t>t</a:t>
            </a:r>
            <a:r>
              <a:rPr sz="2400" b="1" spc="-20" dirty="0" smtClean="0">
                <a:latin typeface="Berlin Sans FB Demi"/>
                <a:cs typeface="Berlin Sans FB Demi"/>
              </a:rPr>
              <a:t>ruc</a:t>
            </a:r>
            <a:r>
              <a:rPr sz="2400" b="1" spc="-15" dirty="0" smtClean="0">
                <a:latin typeface="Berlin Sans FB Demi"/>
                <a:cs typeface="Berlin Sans FB Demi"/>
              </a:rPr>
              <a:t>k</a:t>
            </a:r>
            <a:r>
              <a:rPr lang="en-US" sz="2400" b="1" spc="-15" dirty="0" smtClean="0">
                <a:latin typeface="Berlin Sans FB Demi"/>
                <a:cs typeface="Berlin Sans FB Demi"/>
              </a:rPr>
              <a:t>,</a:t>
            </a:r>
            <a:r>
              <a:rPr sz="2400" b="1" spc="-5" dirty="0" smtClean="0">
                <a:latin typeface="Berlin Sans FB Demi"/>
                <a:cs typeface="Berlin Sans FB Demi"/>
              </a:rPr>
              <a:t> </a:t>
            </a:r>
            <a:r>
              <a:rPr sz="2400" b="1" spc="-20" dirty="0" smtClean="0">
                <a:latin typeface="Berlin Sans FB Demi"/>
                <a:cs typeface="Berlin Sans FB Demi"/>
              </a:rPr>
              <a:t>Charle</a:t>
            </a:r>
            <a:r>
              <a:rPr sz="2400" b="1" spc="-10" dirty="0" smtClean="0">
                <a:latin typeface="Berlin Sans FB Demi"/>
                <a:cs typeface="Berlin Sans FB Demi"/>
              </a:rPr>
              <a:t>s </a:t>
            </a:r>
            <a:r>
              <a:rPr sz="2400" b="1" spc="-20" dirty="0" smtClean="0">
                <a:latin typeface="Berlin Sans FB Demi"/>
                <a:cs typeface="Berlin Sans FB Demi"/>
              </a:rPr>
              <a:t>Brook</a:t>
            </a:r>
            <a:r>
              <a:rPr sz="2400" b="1" spc="-10" dirty="0" smtClean="0">
                <a:latin typeface="Berlin Sans FB Demi"/>
                <a:cs typeface="Berlin Sans FB Demi"/>
              </a:rPr>
              <a:t>s </a:t>
            </a:r>
            <a:r>
              <a:rPr sz="2400" b="1" spc="-20" dirty="0" smtClean="0">
                <a:latin typeface="Berlin Sans FB Demi"/>
                <a:cs typeface="Berlin Sans FB Demi"/>
              </a:rPr>
              <a:t>o</a:t>
            </a:r>
            <a:r>
              <a:rPr sz="2400" b="1" spc="-10" dirty="0" smtClean="0">
                <a:latin typeface="Berlin Sans FB Demi"/>
                <a:cs typeface="Berlin Sans FB Demi"/>
              </a:rPr>
              <a:t>f</a:t>
            </a:r>
            <a:r>
              <a:rPr sz="2400" b="1" spc="-5" dirty="0" smtClean="0">
                <a:latin typeface="Berlin Sans FB Demi"/>
                <a:cs typeface="Berlin Sans FB Demi"/>
              </a:rPr>
              <a:t> </a:t>
            </a:r>
            <a:r>
              <a:rPr sz="2400" b="1" spc="-20" dirty="0" smtClean="0">
                <a:latin typeface="Berlin Sans FB Demi"/>
                <a:cs typeface="Berlin Sans FB Demi"/>
              </a:rPr>
              <a:t>Newark,</a:t>
            </a:r>
            <a:r>
              <a:rPr sz="2400" b="1" spc="-15" dirty="0" smtClean="0">
                <a:latin typeface="Berlin Sans FB Demi"/>
                <a:cs typeface="Berlin Sans FB Demi"/>
              </a:rPr>
              <a:t> </a:t>
            </a:r>
            <a:r>
              <a:rPr sz="2400" b="1" spc="-20" dirty="0" smtClean="0">
                <a:latin typeface="Berlin Sans FB Demi"/>
                <a:cs typeface="Berlin Sans FB Demi"/>
              </a:rPr>
              <a:t>New</a:t>
            </a:r>
            <a:r>
              <a:rPr sz="2400" b="1" spc="-5" dirty="0" smtClean="0">
                <a:latin typeface="Berlin Sans FB Demi"/>
                <a:cs typeface="Berlin Sans FB Demi"/>
              </a:rPr>
              <a:t> </a:t>
            </a:r>
            <a:r>
              <a:rPr sz="2400" b="1" spc="-15" dirty="0" smtClean="0">
                <a:latin typeface="Berlin Sans FB Demi"/>
                <a:cs typeface="Berlin Sans FB Demi"/>
              </a:rPr>
              <a:t>Jersey</a:t>
            </a:r>
            <a:r>
              <a:rPr lang="en-US" sz="2400" b="1" spc="-15" dirty="0" smtClean="0">
                <a:latin typeface="Berlin Sans FB Demi"/>
                <a:cs typeface="Berlin Sans FB Demi"/>
              </a:rPr>
              <a:t>,</a:t>
            </a:r>
            <a:r>
              <a:rPr sz="2400" b="1" spc="-5" dirty="0" smtClean="0">
                <a:latin typeface="Berlin Sans FB Demi"/>
                <a:cs typeface="Berlin Sans FB Demi"/>
              </a:rPr>
              <a:t> </a:t>
            </a:r>
            <a:r>
              <a:rPr lang="en-US" sz="2400" b="1" spc="-15" dirty="0" smtClean="0">
                <a:latin typeface="Berlin Sans FB Demi"/>
                <a:cs typeface="Berlin Sans FB Demi"/>
              </a:rPr>
              <a:t>he added interchangeable, revolving brushes to the front fender that could be used in the winter for snow removal</a:t>
            </a:r>
            <a:r>
              <a:rPr sz="2400" b="1" spc="-10" dirty="0" smtClean="0">
                <a:latin typeface="Berlin Sans FB Demi"/>
                <a:cs typeface="Berlin Sans FB Demi"/>
              </a:rPr>
              <a:t>. </a:t>
            </a:r>
            <a:endParaRPr lang="en-US" sz="2400" b="1" spc="-10" dirty="0" smtClean="0">
              <a:latin typeface="Berlin Sans FB Demi"/>
              <a:cs typeface="Berlin Sans FB Demi"/>
            </a:endParaRPr>
          </a:p>
          <a:p>
            <a:pPr marL="2689225" marR="12700" indent="-342900">
              <a:lnSpc>
                <a:spcPct val="89800"/>
              </a:lnSpc>
              <a:buFont typeface="Arial" panose="020B0604020202020204" pitchFamily="34" charset="0"/>
              <a:buChar char="•"/>
            </a:pPr>
            <a:r>
              <a:rPr sz="2400" b="1" spc="-20" dirty="0" smtClean="0">
                <a:latin typeface="Berlin Sans FB Demi"/>
                <a:cs typeface="Berlin Sans FB Demi"/>
              </a:rPr>
              <a:t>Brooks</a:t>
            </a:r>
            <a:r>
              <a:rPr sz="2400" b="1" spc="-15" dirty="0" smtClean="0">
                <a:latin typeface="Berlin Sans FB Demi"/>
                <a:cs typeface="Berlin Sans FB Demi"/>
              </a:rPr>
              <a:t> also patented an early paper punch, also called a ticket</a:t>
            </a:r>
            <a:r>
              <a:rPr sz="2400" b="1" spc="-10" dirty="0" smtClean="0">
                <a:latin typeface="Berlin Sans FB Demi"/>
                <a:cs typeface="Berlin Sans FB Demi"/>
              </a:rPr>
              <a:t> </a:t>
            </a:r>
            <a:r>
              <a:rPr sz="2400" b="1" spc="-15" dirty="0" smtClean="0">
                <a:latin typeface="Berlin Sans FB Demi"/>
                <a:cs typeface="Berlin Sans FB Demi"/>
              </a:rPr>
              <a:t> punch. </a:t>
            </a:r>
            <a:r>
              <a:rPr sz="2400" b="1" spc="-10" dirty="0" smtClean="0">
                <a:latin typeface="Berlin Sans FB Demi"/>
                <a:cs typeface="Berlin Sans FB Demi"/>
              </a:rPr>
              <a:t>It </a:t>
            </a:r>
            <a:r>
              <a:rPr sz="2400" b="1" spc="-15" dirty="0" smtClean="0">
                <a:latin typeface="Berlin Sans FB Demi"/>
                <a:cs typeface="Berlin Sans FB Demi"/>
              </a:rPr>
              <a:t>was a </a:t>
            </a:r>
            <a:r>
              <a:rPr sz="2400" b="1" u="heavy" spc="-15" dirty="0" smtClean="0">
                <a:latin typeface="Berlin Sans FB Demi"/>
                <a:cs typeface="Berlin Sans FB Demi"/>
              </a:rPr>
              <a:t>ticket punch</a:t>
            </a:r>
            <a:r>
              <a:rPr sz="2400" b="1" spc="5" dirty="0" smtClean="0">
                <a:latin typeface="Berlin Sans FB Demi"/>
                <a:cs typeface="Berlin Sans FB Demi"/>
              </a:rPr>
              <a:t> </a:t>
            </a:r>
            <a:r>
              <a:rPr sz="2400" b="1" spc="-15" dirty="0" smtClean="0">
                <a:latin typeface="Berlin Sans FB Demi"/>
                <a:cs typeface="Berlin Sans FB Demi"/>
              </a:rPr>
              <a:t>that had a </a:t>
            </a:r>
            <a:r>
              <a:rPr sz="2400" b="1" spc="-10" dirty="0" smtClean="0">
                <a:latin typeface="Berlin Sans FB Demi"/>
                <a:cs typeface="Berlin Sans FB Demi"/>
              </a:rPr>
              <a:t>built-in </a:t>
            </a:r>
            <a:r>
              <a:rPr sz="2400" b="1" spc="-15" dirty="0" smtClean="0">
                <a:latin typeface="Berlin Sans FB Demi"/>
                <a:cs typeface="Berlin Sans FB Demi"/>
              </a:rPr>
              <a:t>receptacle on one</a:t>
            </a:r>
            <a:r>
              <a:rPr sz="2400" b="1" spc="-10" dirty="0" smtClean="0">
                <a:latin typeface="Berlin Sans FB Demi"/>
                <a:cs typeface="Berlin Sans FB Demi"/>
              </a:rPr>
              <a:t> of </a:t>
            </a:r>
            <a:r>
              <a:rPr sz="2400" b="1" spc="-15" dirty="0" smtClean="0">
                <a:latin typeface="Berlin Sans FB Demi"/>
                <a:cs typeface="Berlin Sans FB Demi"/>
              </a:rPr>
              <a:t>the </a:t>
            </a:r>
            <a:r>
              <a:rPr sz="2400" b="1" spc="-10" dirty="0" smtClean="0">
                <a:latin typeface="Berlin Sans FB Demi"/>
                <a:cs typeface="Berlin Sans FB Demi"/>
              </a:rPr>
              <a:t>jars </a:t>
            </a:r>
            <a:r>
              <a:rPr sz="2400" b="1" spc="-15" dirty="0" smtClean="0">
                <a:latin typeface="Berlin Sans FB Demi"/>
                <a:cs typeface="Berlin Sans FB Demi"/>
              </a:rPr>
              <a:t>to </a:t>
            </a:r>
            <a:r>
              <a:rPr sz="2400" b="1" spc="-10" dirty="0" smtClean="0">
                <a:latin typeface="Berlin Sans FB Demi"/>
                <a:cs typeface="Berlin Sans FB Demi"/>
              </a:rPr>
              <a:t>collect </a:t>
            </a:r>
            <a:r>
              <a:rPr sz="2400" b="1" spc="-15" dirty="0" smtClean="0">
                <a:latin typeface="Berlin Sans FB Demi"/>
                <a:cs typeface="Berlin Sans FB Demi"/>
              </a:rPr>
              <a:t>the round</a:t>
            </a:r>
            <a:r>
              <a:rPr sz="2400" b="1" spc="-10" dirty="0" smtClean="0">
                <a:latin typeface="Berlin Sans FB Demi"/>
                <a:cs typeface="Berlin Sans FB Demi"/>
              </a:rPr>
              <a:t> pieces </a:t>
            </a:r>
            <a:r>
              <a:rPr sz="2400" b="1" spc="-15" dirty="0" smtClean="0">
                <a:latin typeface="Berlin Sans FB Demi"/>
                <a:cs typeface="Berlin Sans FB Demi"/>
              </a:rPr>
              <a:t>of waste paper and prevent </a:t>
            </a:r>
            <a:r>
              <a:rPr sz="2400" b="1" spc="-10" dirty="0" smtClean="0">
                <a:latin typeface="Berlin Sans FB Demi"/>
                <a:cs typeface="Berlin Sans FB Demi"/>
              </a:rPr>
              <a:t>littering.</a:t>
            </a:r>
            <a:endParaRPr sz="2400" dirty="0">
              <a:latin typeface="Berlin Sans FB Demi"/>
              <a:cs typeface="Berlin Sans FB Demi"/>
            </a:endParaRPr>
          </a:p>
        </p:txBody>
      </p:sp>
      <p:sp>
        <p:nvSpPr>
          <p:cNvPr id="4" name="object 4"/>
          <p:cNvSpPr/>
          <p:nvPr/>
        </p:nvSpPr>
        <p:spPr>
          <a:xfrm>
            <a:off x="457200" y="4114799"/>
            <a:ext cx="2209800" cy="182575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object 6"/>
          <p:cNvSpPr/>
          <p:nvPr/>
        </p:nvSpPr>
        <p:spPr>
          <a:xfrm>
            <a:off x="846201" y="1905000"/>
            <a:ext cx="1431798" cy="19812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8991"/>
    </mc:Choice>
    <mc:Fallback xmlns="">
      <p:transition spd="slow" advTm="899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838200"/>
            <a:ext cx="7696200" cy="609600"/>
          </a:xfrm>
          <a:custGeom>
            <a:avLst/>
            <a:gdLst/>
            <a:ahLst/>
            <a:cxnLst/>
            <a:rect l="l" t="t" r="r" b="b"/>
            <a:pathLst>
              <a:path w="7696200" h="486156">
                <a:moveTo>
                  <a:pt x="0" y="0"/>
                </a:moveTo>
                <a:lnTo>
                  <a:pt x="0" y="486156"/>
                </a:lnTo>
                <a:lnTo>
                  <a:pt x="7696200" y="486156"/>
                </a:lnTo>
                <a:lnTo>
                  <a:pt x="7696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381000" y="940031"/>
            <a:ext cx="7391400" cy="556260"/>
          </a:xfrm>
          <a:prstGeom prst="rect">
            <a:avLst/>
          </a:prstGeom>
        </p:spPr>
        <p:txBody>
          <a:bodyPr vert="horz" wrap="square" lIns="0" tIns="0" rIns="0" bIns="0" rtlCol="0">
            <a:noAutofit/>
          </a:bodyPr>
          <a:lstStyle/>
          <a:p>
            <a:pPr marL="12700" algn="ctr">
              <a:lnSpc>
                <a:spcPct val="100000"/>
              </a:lnSpc>
              <a:tabLst>
                <a:tab pos="1975485" algn="l"/>
              </a:tabLst>
            </a:pPr>
            <a:r>
              <a:rPr sz="2400" b="1" spc="-15" dirty="0" smtClean="0">
                <a:latin typeface="Berlin Sans FB Demi"/>
                <a:cs typeface="Berlin Sans FB Demi"/>
              </a:rPr>
              <a:t>1849</a:t>
            </a:r>
            <a:r>
              <a:rPr lang="en-US" sz="2400" b="1" spc="-15" dirty="0" smtClean="0">
                <a:latin typeface="Berlin Sans FB Demi"/>
                <a:cs typeface="Berlin Sans FB Demi"/>
              </a:rPr>
              <a:t>-1921</a:t>
            </a:r>
            <a:r>
              <a:rPr sz="2400" b="1" spc="-15" dirty="0" smtClean="0">
                <a:latin typeface="Berlin Sans FB Demi"/>
                <a:cs typeface="Berlin Sans FB Demi"/>
              </a:rPr>
              <a:t> </a:t>
            </a:r>
            <a:r>
              <a:rPr lang="en-US" sz="2400" b="1" spc="-15" dirty="0" smtClean="0">
                <a:latin typeface="Berlin Sans FB Demi"/>
                <a:cs typeface="Berlin Sans FB Demi"/>
              </a:rPr>
              <a:t>Andrew Beard - </a:t>
            </a:r>
            <a:r>
              <a:rPr sz="2400" b="1" spc="-15" dirty="0" smtClean="0">
                <a:latin typeface="Berlin Sans FB Demi"/>
                <a:cs typeface="Berlin Sans FB Demi"/>
              </a:rPr>
              <a:t>Inventor</a:t>
            </a:r>
            <a:r>
              <a:rPr lang="en-US" sz="2400" b="1" spc="-15" dirty="0" smtClean="0">
                <a:latin typeface="Berlin Sans FB Demi"/>
                <a:cs typeface="Berlin Sans FB Demi"/>
              </a:rPr>
              <a:t> </a:t>
            </a:r>
            <a:r>
              <a:rPr sz="2400" b="1" spc="-15" dirty="0" smtClean="0">
                <a:latin typeface="Berlin Sans FB Demi"/>
                <a:cs typeface="Berlin Sans FB Demi"/>
              </a:rPr>
              <a:t>Rail Coupler</a:t>
            </a:r>
            <a:endParaRPr sz="2400" dirty="0">
              <a:latin typeface="Berlin Sans FB Demi"/>
              <a:cs typeface="Berlin Sans FB Demi"/>
            </a:endParaRPr>
          </a:p>
        </p:txBody>
      </p:sp>
      <p:sp>
        <p:nvSpPr>
          <p:cNvPr id="5" name="object 5"/>
          <p:cNvSpPr txBox="1"/>
          <p:nvPr/>
        </p:nvSpPr>
        <p:spPr>
          <a:xfrm>
            <a:off x="777494" y="244347"/>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76200" y="1676400"/>
            <a:ext cx="4114800" cy="4693593"/>
          </a:xfrm>
          <a:prstGeom prst="rect">
            <a:avLst/>
          </a:prstGeom>
          <a:noFill/>
        </p:spPr>
        <p:txBody>
          <a:bodyPr wrap="square" rtlCol="0">
            <a:spAutoFit/>
          </a:bodyPr>
          <a:lstStyle/>
          <a:p>
            <a:pPr marL="285750" indent="-285750">
              <a:buFont typeface="Arial" panose="020B0604020202020204" pitchFamily="34" charset="0"/>
              <a:buChar char="•"/>
            </a:pPr>
            <a:r>
              <a:rPr lang="en-US" sz="2300" dirty="0" smtClean="0">
                <a:latin typeface="Berlin Sans FB Demi" panose="020E0802020502020306" pitchFamily="34" charset="0"/>
              </a:rPr>
              <a:t>On November 27, 1897, Beard received a patent for the railroad car-coupler called the “Jenny Coupler.”</a:t>
            </a:r>
          </a:p>
          <a:p>
            <a:pPr marL="285750" indent="-285750">
              <a:buFont typeface="Arial" panose="020B0604020202020204" pitchFamily="34" charset="0"/>
              <a:buChar char="•"/>
            </a:pPr>
            <a:r>
              <a:rPr lang="en-US" sz="2300" dirty="0" smtClean="0">
                <a:latin typeface="Berlin Sans FB Demi" panose="020E0802020502020306" pitchFamily="34" charset="0"/>
              </a:rPr>
              <a:t>The “Jenny Coupler” automatically joined train cars by allowing them to bump into each other, eliminating the dangerous job of manually  connecting train cars.  </a:t>
            </a:r>
          </a:p>
          <a:p>
            <a:pPr marL="285750" indent="-285750">
              <a:buFont typeface="Arial" panose="020B0604020202020204" pitchFamily="34" charset="0"/>
              <a:buChar char="•"/>
            </a:pPr>
            <a:r>
              <a:rPr lang="en-US" sz="2300" dirty="0" smtClean="0">
                <a:latin typeface="Berlin Sans FB Demi" panose="020E0802020502020306" pitchFamily="34" charset="0"/>
              </a:rPr>
              <a:t>1892, Beard developed the rotary engine. </a:t>
            </a:r>
            <a:endParaRPr lang="en-US" sz="2300" dirty="0">
              <a:latin typeface="Berlin Sans FB Demi" panose="020E0802020502020306"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782" y="2209800"/>
            <a:ext cx="4292600" cy="3219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4905" y="1177290"/>
            <a:ext cx="7080250" cy="529590"/>
          </a:xfrm>
          <a:prstGeom prst="rect">
            <a:avLst/>
          </a:prstGeom>
        </p:spPr>
        <p:txBody>
          <a:bodyPr vert="horz" wrap="square" lIns="0" tIns="0" rIns="0" bIns="0" rtlCol="0">
            <a:noAutofit/>
          </a:bodyPr>
          <a:lstStyle/>
          <a:p>
            <a:pPr marL="12700" algn="ctr">
              <a:lnSpc>
                <a:spcPct val="100000"/>
              </a:lnSpc>
              <a:tabLst>
                <a:tab pos="2593975" algn="l"/>
              </a:tabLst>
            </a:pPr>
            <a:r>
              <a:rPr lang="en-US" sz="2600" b="1" dirty="0" smtClean="0">
                <a:latin typeface="Berlin Sans FB Demi"/>
                <a:cs typeface="Berlin Sans FB Demi"/>
              </a:rPr>
              <a:t>Late 19</a:t>
            </a:r>
            <a:r>
              <a:rPr lang="en-US" sz="2600" b="1" baseline="30000" dirty="0" smtClean="0">
                <a:latin typeface="Berlin Sans FB Demi"/>
                <a:cs typeface="Berlin Sans FB Demi"/>
              </a:rPr>
              <a:t>th</a:t>
            </a:r>
            <a:r>
              <a:rPr lang="en-US" sz="2600" b="1" dirty="0" smtClean="0">
                <a:latin typeface="Berlin Sans FB Demi"/>
                <a:cs typeface="Berlin Sans FB Demi"/>
              </a:rPr>
              <a:t> Century</a:t>
            </a:r>
            <a:r>
              <a:rPr lang="en-US" sz="2600" b="1" spc="-15" dirty="0" smtClean="0">
                <a:latin typeface="Berlin Sans FB Demi"/>
                <a:cs typeface="Berlin Sans FB Demi"/>
              </a:rPr>
              <a:t> </a:t>
            </a:r>
            <a:r>
              <a:rPr sz="2600" b="1" spc="-15" dirty="0" smtClean="0">
                <a:latin typeface="Berlin Sans FB Demi"/>
                <a:cs typeface="Berlin Sans FB Demi"/>
              </a:rPr>
              <a:t>–</a:t>
            </a:r>
            <a:r>
              <a:rPr sz="2600" b="1" spc="5" dirty="0" smtClean="0">
                <a:latin typeface="Berlin Sans FB Demi"/>
                <a:cs typeface="Berlin Sans FB Demi"/>
              </a:rPr>
              <a:t> </a:t>
            </a:r>
            <a:r>
              <a:rPr lang="en-US" sz="2600" b="1" spc="-15" dirty="0" smtClean="0">
                <a:latin typeface="Berlin Sans FB Demi"/>
                <a:cs typeface="Berlin Sans FB Demi"/>
              </a:rPr>
              <a:t>Railway Patents</a:t>
            </a:r>
            <a:endParaRPr sz="2600" dirty="0">
              <a:latin typeface="Berlin Sans FB Demi"/>
              <a:cs typeface="Berlin Sans FB Demi"/>
            </a:endParaRPr>
          </a:p>
          <a:p>
            <a:pPr>
              <a:lnSpc>
                <a:spcPts val="900"/>
              </a:lnSpc>
              <a:spcBef>
                <a:spcPts val="16"/>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p:txBody>
      </p:sp>
      <p:sp>
        <p:nvSpPr>
          <p:cNvPr id="4" name="object 4"/>
          <p:cNvSpPr txBox="1">
            <a:spLocks noGrp="1"/>
          </p:cNvSpPr>
          <p:nvPr>
            <p:ph type="title"/>
          </p:nvPr>
        </p:nvSpPr>
        <p:spPr>
          <a:xfrm>
            <a:off x="304800" y="228600"/>
            <a:ext cx="8206232" cy="556624"/>
          </a:xfrm>
          <a:prstGeom prst="rect">
            <a:avLst/>
          </a:prstGeom>
        </p:spPr>
        <p:txBody>
          <a:bodyPr vert="horz" wrap="square" lIns="0" tIns="0" rIns="0" bIns="0" rtlCol="0">
            <a:noAutofit/>
          </a:bodyPr>
          <a:lstStyle/>
          <a:p>
            <a:pPr marL="127000">
              <a:lnSpc>
                <a:spcPct val="100000"/>
              </a:lnSpc>
            </a:pPr>
            <a:r>
              <a:rPr sz="3600" spc="-5" dirty="0" smtClean="0">
                <a:latin typeface="Berlin Sans FB Demi" panose="020E0802020502020306" pitchFamily="34" charset="0"/>
                <a:cs typeface="Arial"/>
              </a:rPr>
              <a:t>Africa</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American</a:t>
            </a:r>
            <a:r>
              <a:rPr sz="3600" spc="0" dirty="0" smtClean="0">
                <a:latin typeface="Berlin Sans FB Demi" panose="020E0802020502020306" pitchFamily="34" charset="0"/>
                <a:cs typeface="Arial"/>
              </a:rPr>
              <a:t>s </a:t>
            </a:r>
            <a:r>
              <a:rPr sz="3600" spc="-5" dirty="0" smtClean="0">
                <a:latin typeface="Berlin Sans FB Demi" panose="020E0802020502020306" pitchFamily="34" charset="0"/>
                <a:cs typeface="Arial"/>
              </a:rPr>
              <a:t>i</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Transportation</a:t>
            </a:r>
            <a:endParaRPr sz="3600" dirty="0">
              <a:latin typeface="Berlin Sans FB Demi" panose="020E0802020502020306" pitchFamily="34" charset="0"/>
              <a:cs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28800"/>
            <a:ext cx="1715626" cy="17430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140972"/>
            <a:ext cx="2133600" cy="1491141"/>
          </a:xfrm>
          <a:prstGeom prst="rect">
            <a:avLst/>
          </a:prstGeom>
        </p:spPr>
      </p:pic>
      <p:sp>
        <p:nvSpPr>
          <p:cNvPr id="9" name="TextBox 8"/>
          <p:cNvSpPr txBox="1"/>
          <p:nvPr/>
        </p:nvSpPr>
        <p:spPr>
          <a:xfrm>
            <a:off x="2057400" y="2100173"/>
            <a:ext cx="4572000" cy="1107996"/>
          </a:xfrm>
          <a:prstGeom prst="rect">
            <a:avLst/>
          </a:prstGeom>
          <a:noFill/>
        </p:spPr>
        <p:txBody>
          <a:bodyPr wrap="square" rtlCol="0">
            <a:spAutoFit/>
          </a:bodyPr>
          <a:lstStyle/>
          <a:p>
            <a:r>
              <a:rPr lang="en-US" sz="2200" dirty="0" smtClean="0">
                <a:latin typeface="Berlin Sans FB Demi" panose="020E0802020502020306" pitchFamily="34" charset="0"/>
              </a:rPr>
              <a:t>1888, </a:t>
            </a:r>
            <a:r>
              <a:rPr lang="en-US" sz="2200" u="sng" dirty="0" smtClean="0">
                <a:latin typeface="Berlin Sans FB Demi" panose="020E0802020502020306" pitchFamily="34" charset="0"/>
              </a:rPr>
              <a:t>A.B. Blackburn</a:t>
            </a:r>
            <a:r>
              <a:rPr lang="en-US" sz="2200" dirty="0" smtClean="0">
                <a:latin typeface="Berlin Sans FB Demi" panose="020E0802020502020306" pitchFamily="34" charset="0"/>
              </a:rPr>
              <a:t> patented a railway signal designed to be operated by the wheels of a train</a:t>
            </a:r>
            <a:endParaRPr lang="en-US" sz="2200" dirty="0">
              <a:latin typeface="Berlin Sans FB Demi" panose="020E0802020502020306" pitchFamily="34" charset="0"/>
            </a:endParaRPr>
          </a:p>
        </p:txBody>
      </p:sp>
      <p:sp>
        <p:nvSpPr>
          <p:cNvPr id="10" name="TextBox 9"/>
          <p:cNvSpPr txBox="1"/>
          <p:nvPr/>
        </p:nvSpPr>
        <p:spPr>
          <a:xfrm>
            <a:off x="2640536" y="5440266"/>
            <a:ext cx="4419600" cy="769441"/>
          </a:xfrm>
          <a:prstGeom prst="rect">
            <a:avLst/>
          </a:prstGeom>
          <a:noFill/>
        </p:spPr>
        <p:txBody>
          <a:bodyPr wrap="square" rtlCol="0">
            <a:spAutoFit/>
          </a:bodyPr>
          <a:lstStyle/>
          <a:p>
            <a:r>
              <a:rPr lang="en-US" sz="2200" dirty="0" smtClean="0">
                <a:latin typeface="Berlin Sans FB Demi" panose="020E0802020502020306" pitchFamily="34" charset="0"/>
              </a:rPr>
              <a:t>1899, </a:t>
            </a:r>
            <a:r>
              <a:rPr lang="en-US" sz="2200" u="sng" dirty="0" smtClean="0">
                <a:latin typeface="Berlin Sans FB Demi" panose="020E0802020502020306" pitchFamily="34" charset="0"/>
              </a:rPr>
              <a:t>W.F. Burr</a:t>
            </a:r>
            <a:r>
              <a:rPr lang="en-US" sz="2200" dirty="0" smtClean="0">
                <a:latin typeface="Berlin Sans FB Demi" panose="020E0802020502020306" pitchFamily="34" charset="0"/>
              </a:rPr>
              <a:t> invented a railway switching device</a:t>
            </a:r>
            <a:endParaRPr lang="en-US" sz="2200" dirty="0">
              <a:latin typeface="Berlin Sans FB Demi" panose="020E0802020502020306" pitchFamily="34" charset="0"/>
            </a:endParaRPr>
          </a:p>
        </p:txBody>
      </p:sp>
      <p:sp>
        <p:nvSpPr>
          <p:cNvPr id="11" name="TextBox 10"/>
          <p:cNvSpPr txBox="1"/>
          <p:nvPr/>
        </p:nvSpPr>
        <p:spPr>
          <a:xfrm>
            <a:off x="-6927" y="3628385"/>
            <a:ext cx="6483927" cy="1446550"/>
          </a:xfrm>
          <a:prstGeom prst="rect">
            <a:avLst/>
          </a:prstGeom>
          <a:noFill/>
        </p:spPr>
        <p:txBody>
          <a:bodyPr wrap="square" rtlCol="0">
            <a:spAutoFit/>
          </a:bodyPr>
          <a:lstStyle/>
          <a:p>
            <a:pPr algn="r"/>
            <a:r>
              <a:rPr lang="en-US" sz="2200" dirty="0" smtClean="0">
                <a:latin typeface="Berlin Sans FB Demi" panose="020E0802020502020306" pitchFamily="34" charset="0"/>
              </a:rPr>
              <a:t>1890, </a:t>
            </a:r>
            <a:r>
              <a:rPr lang="en-US" sz="2200" u="sng" dirty="0" smtClean="0">
                <a:latin typeface="Berlin Sans FB Demi" panose="020E0802020502020306" pitchFamily="34" charset="0"/>
              </a:rPr>
              <a:t>Humphrey Reynolds</a:t>
            </a:r>
            <a:r>
              <a:rPr lang="en-US" sz="2200" dirty="0" smtClean="0">
                <a:latin typeface="Berlin Sans FB Demi" panose="020E0802020502020306" pitchFamily="34" charset="0"/>
              </a:rPr>
              <a:t> invented the safety gate for bridges to prevent cars and pedestrians from entering the tracks at the same time a train is approaching</a:t>
            </a:r>
            <a:endParaRPr lang="en-US" sz="2200" dirty="0">
              <a:latin typeface="Berlin Sans FB Demi" panose="020E0802020502020306"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760776"/>
            <a:ext cx="1824066" cy="2679490"/>
          </a:xfrm>
          <a:prstGeom prst="rect">
            <a:avLst/>
          </a:prstGeom>
        </p:spPr>
      </p:pic>
    </p:spTree>
    <p:extLst>
      <p:ext uri="{BB962C8B-B14F-4D97-AF65-F5344CB8AC3E}">
        <p14:creationId xmlns:p14="http://schemas.microsoft.com/office/powerpoint/2010/main" val="1854111587"/>
      </p:ext>
    </p:extLst>
  </p:cSld>
  <p:clrMapOvr>
    <a:masterClrMapping/>
  </p:clrMapOvr>
  <mc:AlternateContent xmlns:mc="http://schemas.openxmlformats.org/markup-compatibility/2006" xmlns:p14="http://schemas.microsoft.com/office/powerpoint/2010/main">
    <mc:Choice Requires="p14">
      <p:transition spd="slow" p14:dur="2000" advTm="9230"/>
    </mc:Choice>
    <mc:Fallback xmlns="">
      <p:transition spd="slow" advTm="923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4905" y="1177290"/>
            <a:ext cx="7080250" cy="529590"/>
          </a:xfrm>
          <a:prstGeom prst="rect">
            <a:avLst/>
          </a:prstGeom>
        </p:spPr>
        <p:txBody>
          <a:bodyPr vert="horz" wrap="square" lIns="0" tIns="0" rIns="0" bIns="0" rtlCol="0">
            <a:noAutofit/>
          </a:bodyPr>
          <a:lstStyle/>
          <a:p>
            <a:pPr marL="12700" algn="ctr">
              <a:lnSpc>
                <a:spcPct val="100000"/>
              </a:lnSpc>
              <a:tabLst>
                <a:tab pos="2593975" algn="l"/>
              </a:tabLst>
            </a:pPr>
            <a:r>
              <a:rPr lang="en-US" sz="2600" b="1" dirty="0" smtClean="0">
                <a:latin typeface="Berlin Sans FB Demi"/>
                <a:cs typeface="Berlin Sans FB Demi"/>
              </a:rPr>
              <a:t>PULLMAN PORTERS</a:t>
            </a:r>
            <a:endParaRPr sz="2600" dirty="0">
              <a:latin typeface="Berlin Sans FB Demi"/>
              <a:cs typeface="Berlin Sans FB Demi"/>
            </a:endParaRPr>
          </a:p>
          <a:p>
            <a:pPr>
              <a:lnSpc>
                <a:spcPts val="900"/>
              </a:lnSpc>
              <a:spcBef>
                <a:spcPts val="16"/>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p:txBody>
      </p:sp>
      <p:sp>
        <p:nvSpPr>
          <p:cNvPr id="4" name="object 4"/>
          <p:cNvSpPr txBox="1">
            <a:spLocks noGrp="1"/>
          </p:cNvSpPr>
          <p:nvPr>
            <p:ph type="title"/>
          </p:nvPr>
        </p:nvSpPr>
        <p:spPr>
          <a:xfrm>
            <a:off x="304800" y="228600"/>
            <a:ext cx="8206232" cy="556624"/>
          </a:xfrm>
          <a:prstGeom prst="rect">
            <a:avLst/>
          </a:prstGeom>
        </p:spPr>
        <p:txBody>
          <a:bodyPr vert="horz" wrap="square" lIns="0" tIns="0" rIns="0" bIns="0" rtlCol="0">
            <a:noAutofit/>
          </a:bodyPr>
          <a:lstStyle/>
          <a:p>
            <a:pPr marL="127000">
              <a:lnSpc>
                <a:spcPct val="100000"/>
              </a:lnSpc>
            </a:pPr>
            <a:r>
              <a:rPr sz="3600" spc="-5" dirty="0" smtClean="0">
                <a:latin typeface="Berlin Sans FB Demi" panose="020E0802020502020306" pitchFamily="34" charset="0"/>
                <a:cs typeface="Arial"/>
              </a:rPr>
              <a:t>Africa</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American</a:t>
            </a:r>
            <a:r>
              <a:rPr sz="3600" spc="0" dirty="0" smtClean="0">
                <a:latin typeface="Berlin Sans FB Demi" panose="020E0802020502020306" pitchFamily="34" charset="0"/>
                <a:cs typeface="Arial"/>
              </a:rPr>
              <a:t>s </a:t>
            </a:r>
            <a:r>
              <a:rPr sz="3600" spc="-5" dirty="0" smtClean="0">
                <a:latin typeface="Berlin Sans FB Demi" panose="020E0802020502020306" pitchFamily="34" charset="0"/>
                <a:cs typeface="Arial"/>
              </a:rPr>
              <a:t>i</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Transportation</a:t>
            </a:r>
            <a:endParaRPr sz="3600" dirty="0">
              <a:latin typeface="Berlin Sans FB Demi" panose="020E0802020502020306" pitchFamily="34" charset="0"/>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40" y="1905000"/>
            <a:ext cx="2546287"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43" y="4038600"/>
            <a:ext cx="1986280" cy="2590800"/>
          </a:xfrm>
          <a:prstGeom prst="rect">
            <a:avLst/>
          </a:prstGeom>
        </p:spPr>
      </p:pic>
      <p:sp>
        <p:nvSpPr>
          <p:cNvPr id="13" name="TextBox 12"/>
          <p:cNvSpPr txBox="1"/>
          <p:nvPr/>
        </p:nvSpPr>
        <p:spPr>
          <a:xfrm>
            <a:off x="2646218" y="1706880"/>
            <a:ext cx="5334000"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Berlin Sans FB Demi" panose="020E0802020502020306" pitchFamily="34" charset="0"/>
              </a:rPr>
              <a:t>Pullman Porters were men hired to work on the railroads as porters on sleeping cars. Starting shortly after the American Civil War, George Pullman sought out former slaves to work on his sleeper cars. </a:t>
            </a:r>
          </a:p>
          <a:p>
            <a:pPr marL="342900" indent="-342900">
              <a:buFont typeface="Arial" panose="020B0604020202020204" pitchFamily="34" charset="0"/>
              <a:buChar char="•"/>
            </a:pPr>
            <a:r>
              <a:rPr lang="en-US" sz="2200" dirty="0" smtClean="0">
                <a:latin typeface="Berlin Sans FB Demi" panose="020E0802020502020306" pitchFamily="34" charset="0"/>
              </a:rPr>
              <a:t>Pullman Porters served American railroads for 100 years, from the late 1860s into the 20</a:t>
            </a:r>
            <a:r>
              <a:rPr lang="en-US" sz="2200" baseline="30000" dirty="0" smtClean="0">
                <a:latin typeface="Berlin Sans FB Demi" panose="020E0802020502020306" pitchFamily="34" charset="0"/>
              </a:rPr>
              <a:t>th</a:t>
            </a:r>
            <a:r>
              <a:rPr lang="en-US" sz="2200" dirty="0" smtClean="0">
                <a:latin typeface="Berlin Sans FB Demi" panose="020E0802020502020306" pitchFamily="34" charset="0"/>
              </a:rPr>
              <a:t> Century.</a:t>
            </a:r>
          </a:p>
          <a:p>
            <a:pPr marL="342900" indent="-342900">
              <a:buFont typeface="Arial" panose="020B0604020202020204" pitchFamily="34" charset="0"/>
              <a:buChar char="•"/>
            </a:pPr>
            <a:r>
              <a:rPr lang="en-US" sz="2200" dirty="0" smtClean="0">
                <a:latin typeface="Berlin Sans FB Demi" panose="020E0802020502020306" pitchFamily="34" charset="0"/>
              </a:rPr>
              <a:t>Under the leadership of A. Philip Randolph, Pullman Porters formed the first African American union, the Brotherhood of Sleeping Car Porters, also becoming leaders in the Civil Rights movement. </a:t>
            </a:r>
            <a:endParaRPr lang="en-US" sz="2200" dirty="0">
              <a:latin typeface="Berlin Sans FB Demi" panose="020E0802020502020306" pitchFamily="34" charset="0"/>
            </a:endParaRPr>
          </a:p>
        </p:txBody>
      </p:sp>
    </p:spTree>
    <p:extLst>
      <p:ext uri="{BB962C8B-B14F-4D97-AF65-F5344CB8AC3E}">
        <p14:creationId xmlns:p14="http://schemas.microsoft.com/office/powerpoint/2010/main" val="3929488047"/>
      </p:ext>
    </p:extLst>
  </p:cSld>
  <p:clrMapOvr>
    <a:masterClrMapping/>
  </p:clrMapOvr>
  <mc:AlternateContent xmlns:mc="http://schemas.openxmlformats.org/markup-compatibility/2006" xmlns:p14="http://schemas.microsoft.com/office/powerpoint/2010/main">
    <mc:Choice Requires="p14">
      <p:transition spd="slow" p14:dur="2000" advTm="9230"/>
    </mc:Choice>
    <mc:Fallback xmlns="">
      <p:transition spd="slow" advTm="923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66800"/>
            <a:ext cx="7543800" cy="64008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09600" y="1196340"/>
            <a:ext cx="7162800" cy="372745"/>
          </a:xfrm>
          <a:prstGeom prst="rect">
            <a:avLst/>
          </a:prstGeom>
        </p:spPr>
        <p:txBody>
          <a:bodyPr vert="horz" wrap="square" lIns="0" tIns="0" rIns="0" bIns="0" rtlCol="0">
            <a:noAutofit/>
          </a:bodyPr>
          <a:lstStyle/>
          <a:p>
            <a:pPr marL="12700" algn="ctr">
              <a:lnSpc>
                <a:spcPct val="100000"/>
              </a:lnSpc>
            </a:pPr>
            <a:r>
              <a:rPr sz="2400" b="1" spc="-20" dirty="0" smtClean="0">
                <a:latin typeface="Berlin Sans FB Demi"/>
                <a:cs typeface="Berlin Sans FB Demi"/>
              </a:rPr>
              <a:t>1892-192</a:t>
            </a:r>
            <a:r>
              <a:rPr sz="2400" b="1" spc="-15" dirty="0" smtClean="0">
                <a:latin typeface="Berlin Sans FB Demi"/>
                <a:cs typeface="Berlin Sans FB Demi"/>
              </a:rPr>
              <a:t>6 </a:t>
            </a:r>
            <a:r>
              <a:rPr lang="en-US" sz="2400" b="1" spc="-15" dirty="0" smtClean="0">
                <a:latin typeface="Berlin Sans FB Demi"/>
                <a:cs typeface="Berlin Sans FB Demi"/>
              </a:rPr>
              <a:t>Bessie Coleman - </a:t>
            </a:r>
            <a:r>
              <a:rPr sz="2400" b="1" spc="-20" dirty="0" smtClean="0">
                <a:latin typeface="Berlin Sans FB Demi"/>
                <a:cs typeface="Berlin Sans FB Demi"/>
              </a:rPr>
              <a:t>Aerospac</a:t>
            </a:r>
            <a:r>
              <a:rPr sz="2400" b="1" spc="-15" dirty="0" smtClean="0">
                <a:latin typeface="Berlin Sans FB Demi"/>
                <a:cs typeface="Berlin Sans FB Demi"/>
              </a:rPr>
              <a:t>e Pilot</a:t>
            </a:r>
            <a:endParaRPr sz="2400" dirty="0">
              <a:latin typeface="Berlin Sans FB Demi"/>
              <a:cs typeface="Berlin Sans FB Demi"/>
            </a:endParaRPr>
          </a:p>
        </p:txBody>
      </p:sp>
      <p:sp>
        <p:nvSpPr>
          <p:cNvPr id="5" name="object 5"/>
          <p:cNvSpPr txBox="1"/>
          <p:nvPr/>
        </p:nvSpPr>
        <p:spPr>
          <a:xfrm>
            <a:off x="8155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228600" y="1981200"/>
            <a:ext cx="42672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Berlin Sans FB Demi" panose="020E0802020502020306" pitchFamily="34" charset="0"/>
              </a:rPr>
              <a:t>First African American female pilot</a:t>
            </a:r>
          </a:p>
          <a:p>
            <a:pPr marL="285750" indent="-285750">
              <a:buFont typeface="Arial" panose="020B0604020202020204" pitchFamily="34" charset="0"/>
              <a:buChar char="•"/>
            </a:pPr>
            <a:r>
              <a:rPr lang="en-US" sz="2400" dirty="0" smtClean="0">
                <a:latin typeface="Berlin Sans FB Demi" panose="020E0802020502020306" pitchFamily="34" charset="0"/>
              </a:rPr>
              <a:t>Coleman earned her license on June 15, 1921 form the Federation </a:t>
            </a:r>
            <a:r>
              <a:rPr lang="en-US" sz="2400" dirty="0" err="1" smtClean="0">
                <a:latin typeface="Berlin Sans FB Demi" panose="020E0802020502020306" pitchFamily="34" charset="0"/>
              </a:rPr>
              <a:t>Aeronautique</a:t>
            </a:r>
            <a:r>
              <a:rPr lang="en-US" sz="2400" dirty="0" smtClean="0">
                <a:latin typeface="Berlin Sans FB Demi" panose="020E0802020502020306" pitchFamily="34" charset="0"/>
              </a:rPr>
              <a:t> </a:t>
            </a:r>
            <a:r>
              <a:rPr lang="en-US" sz="2400" dirty="0" err="1" smtClean="0">
                <a:latin typeface="Berlin Sans FB Demi" panose="020E0802020502020306" pitchFamily="34" charset="0"/>
              </a:rPr>
              <a:t>Internationale</a:t>
            </a:r>
            <a:endParaRPr lang="en-US" sz="2400" dirty="0" smtClean="0">
              <a:latin typeface="Berlin Sans FB Demi" panose="020E0802020502020306" pitchFamily="34" charset="0"/>
            </a:endParaRPr>
          </a:p>
          <a:p>
            <a:pPr marL="285750" indent="-285750">
              <a:buFont typeface="Arial" panose="020B0604020202020204" pitchFamily="34" charset="0"/>
              <a:buChar char="•"/>
            </a:pPr>
            <a:r>
              <a:rPr lang="en-US" sz="2400" dirty="0" smtClean="0">
                <a:latin typeface="Berlin Sans FB Demi" panose="020E0802020502020306" pitchFamily="34" charset="0"/>
              </a:rPr>
              <a:t>Taught other Black women to fly, gave lections and performed at flying exhibitions</a:t>
            </a:r>
            <a:endParaRPr lang="en-US" sz="2400" dirty="0">
              <a:latin typeface="Berlin Sans FB Demi" panose="020E0802020502020306"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981200"/>
            <a:ext cx="1809750" cy="25336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514850"/>
            <a:ext cx="2971800" cy="19956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17"/>
    </mc:Choice>
    <mc:Fallback xmlns="">
      <p:transition spd="slow" advTm="881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4400"/>
            <a:ext cx="7543800" cy="76200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60501" y="927504"/>
            <a:ext cx="6889750" cy="372745"/>
          </a:xfrm>
          <a:prstGeom prst="rect">
            <a:avLst/>
          </a:prstGeom>
        </p:spPr>
        <p:txBody>
          <a:bodyPr vert="horz" wrap="square" lIns="0" tIns="0" rIns="0" bIns="0" rtlCol="0">
            <a:noAutofit/>
          </a:bodyPr>
          <a:lstStyle/>
          <a:p>
            <a:pPr marL="12700" algn="ctr">
              <a:lnSpc>
                <a:spcPct val="100000"/>
              </a:lnSpc>
            </a:pPr>
            <a:r>
              <a:rPr sz="2400" b="1" spc="-15" dirty="0" smtClean="0">
                <a:latin typeface="Berlin Sans FB Demi"/>
                <a:cs typeface="Berlin Sans FB Demi"/>
              </a:rPr>
              <a:t>1875-1963 </a:t>
            </a:r>
            <a:r>
              <a:rPr lang="en-US" sz="2400" b="1" spc="-15" dirty="0" smtClean="0">
                <a:latin typeface="Berlin Sans FB Demi"/>
                <a:cs typeface="Berlin Sans FB Demi"/>
              </a:rPr>
              <a:t>Garrett A. Morgan </a:t>
            </a:r>
          </a:p>
          <a:p>
            <a:pPr marL="12700" algn="ctr">
              <a:lnSpc>
                <a:spcPct val="100000"/>
              </a:lnSpc>
            </a:pPr>
            <a:r>
              <a:rPr sz="2400" b="1" spc="-15" dirty="0" smtClean="0">
                <a:latin typeface="Berlin Sans FB Demi"/>
                <a:cs typeface="Berlin Sans FB Demi"/>
              </a:rPr>
              <a:t>Designer</a:t>
            </a:r>
            <a:r>
              <a:rPr sz="2400" b="1" spc="5" dirty="0" smtClean="0">
                <a:latin typeface="Berlin Sans FB Demi"/>
                <a:cs typeface="Berlin Sans FB Demi"/>
              </a:rPr>
              <a:t> </a:t>
            </a:r>
            <a:r>
              <a:rPr sz="2400" b="1" spc="-15" dirty="0" smtClean="0">
                <a:latin typeface="Berlin Sans FB Demi"/>
                <a:cs typeface="Berlin Sans FB Demi"/>
              </a:rPr>
              <a:t>of the Automatic </a:t>
            </a:r>
            <a:r>
              <a:rPr sz="2400" b="1" spc="-10" dirty="0" smtClean="0">
                <a:latin typeface="Berlin Sans FB Demi"/>
                <a:cs typeface="Berlin Sans FB Demi"/>
              </a:rPr>
              <a:t>Traffic </a:t>
            </a:r>
            <a:r>
              <a:rPr sz="2400" b="1" spc="-15" dirty="0" smtClean="0">
                <a:latin typeface="Berlin Sans FB Demi"/>
                <a:cs typeface="Berlin Sans FB Demi"/>
              </a:rPr>
              <a:t>Signals</a:t>
            </a:r>
            <a:endParaRPr sz="2400" dirty="0">
              <a:latin typeface="Berlin Sans FB Demi"/>
              <a:cs typeface="Berlin Sans FB Demi"/>
            </a:endParaRPr>
          </a:p>
        </p:txBody>
      </p:sp>
      <p:sp>
        <p:nvSpPr>
          <p:cNvPr id="5" name="object 5"/>
          <p:cNvSpPr txBox="1"/>
          <p:nvPr/>
        </p:nvSpPr>
        <p:spPr>
          <a:xfrm>
            <a:off x="8155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01" y="2261652"/>
            <a:ext cx="2159000" cy="3581400"/>
          </a:xfrm>
          <a:prstGeom prst="rect">
            <a:avLst/>
          </a:prstGeom>
        </p:spPr>
      </p:pic>
      <p:sp>
        <p:nvSpPr>
          <p:cNvPr id="7" name="TextBox 6"/>
          <p:cNvSpPr txBox="1"/>
          <p:nvPr/>
        </p:nvSpPr>
        <p:spPr>
          <a:xfrm>
            <a:off x="2667000" y="2057400"/>
            <a:ext cx="5105400"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Berlin Sans FB Demi" panose="020E0802020502020306" pitchFamily="34" charset="0"/>
              </a:rPr>
              <a:t>1923, After witnessing a serious accident at an intersection, Morgan designed a traffic control device that included a third position. </a:t>
            </a:r>
          </a:p>
          <a:p>
            <a:pPr marL="285750" indent="-285750">
              <a:buFont typeface="Arial" panose="020B0604020202020204" pitchFamily="34" charset="0"/>
              <a:buChar char="•"/>
            </a:pPr>
            <a:r>
              <a:rPr lang="en-US" sz="2200" dirty="0">
                <a:latin typeface="Berlin Sans FB Demi" panose="020E0802020502020306" pitchFamily="34" charset="0"/>
              </a:rPr>
              <a:t>The signal Morgan patented was a T-shaped pole with three settings. At night, when traffic was light, it could be set at half-mast (like a blinking yellow light today), warning drivers to proceed carefully through the intersection. He sold the rights to his invention to General Electric for $40,000.</a:t>
            </a:r>
          </a:p>
        </p:txBody>
      </p:sp>
    </p:spTree>
  </p:cSld>
  <p:clrMapOvr>
    <a:masterClrMapping/>
  </p:clrMapOvr>
  <mc:AlternateContent xmlns:mc="http://schemas.openxmlformats.org/markup-compatibility/2006" xmlns:p14="http://schemas.microsoft.com/office/powerpoint/2010/main">
    <mc:Choice Requires="p14">
      <p:transition spd="slow" p14:dur="2000" advTm="8312"/>
    </mc:Choice>
    <mc:Fallback xmlns="">
      <p:transition spd="slow" advTm="831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4400"/>
            <a:ext cx="7543800" cy="76200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60501" y="927504"/>
            <a:ext cx="6889750" cy="372745"/>
          </a:xfrm>
          <a:prstGeom prst="rect">
            <a:avLst/>
          </a:prstGeom>
        </p:spPr>
        <p:txBody>
          <a:bodyPr vert="horz" wrap="square" lIns="0" tIns="0" rIns="0" bIns="0" rtlCol="0">
            <a:noAutofit/>
          </a:bodyPr>
          <a:lstStyle/>
          <a:p>
            <a:pPr marL="12700" algn="ctr">
              <a:lnSpc>
                <a:spcPct val="100000"/>
              </a:lnSpc>
            </a:pPr>
            <a:r>
              <a:rPr sz="2400" b="1" spc="-15" dirty="0" smtClean="0">
                <a:latin typeface="Berlin Sans FB Demi"/>
                <a:cs typeface="Berlin Sans FB Demi"/>
              </a:rPr>
              <a:t>18</a:t>
            </a:r>
            <a:r>
              <a:rPr lang="en-US" sz="2400" b="1" spc="-15" dirty="0" smtClean="0">
                <a:latin typeface="Berlin Sans FB Demi"/>
                <a:cs typeface="Berlin Sans FB Demi"/>
              </a:rPr>
              <a:t>93</a:t>
            </a:r>
            <a:r>
              <a:rPr sz="2400" b="1" spc="-15" dirty="0" smtClean="0">
                <a:latin typeface="Berlin Sans FB Demi"/>
                <a:cs typeface="Berlin Sans FB Demi"/>
              </a:rPr>
              <a:t>-196</a:t>
            </a:r>
            <a:r>
              <a:rPr lang="en-US" sz="2400" b="1" spc="-15" dirty="0" smtClean="0">
                <a:latin typeface="Berlin Sans FB Demi"/>
                <a:cs typeface="Berlin Sans FB Demi"/>
              </a:rPr>
              <a:t>1</a:t>
            </a:r>
            <a:r>
              <a:rPr sz="2400" b="1" spc="-15" dirty="0" smtClean="0">
                <a:latin typeface="Berlin Sans FB Demi"/>
                <a:cs typeface="Berlin Sans FB Demi"/>
              </a:rPr>
              <a:t> </a:t>
            </a:r>
            <a:r>
              <a:rPr lang="en-US" sz="2400" b="1" spc="-15" dirty="0" smtClean="0">
                <a:latin typeface="Berlin Sans FB Demi"/>
                <a:cs typeface="Berlin Sans FB Demi"/>
              </a:rPr>
              <a:t>Frederick McKinley Jones</a:t>
            </a:r>
          </a:p>
          <a:p>
            <a:pPr marL="12700" algn="ctr">
              <a:lnSpc>
                <a:spcPct val="100000"/>
              </a:lnSpc>
            </a:pPr>
            <a:r>
              <a:rPr lang="en-US" sz="2400" b="1" spc="-15" dirty="0" smtClean="0">
                <a:latin typeface="Berlin Sans FB Demi"/>
                <a:cs typeface="Berlin Sans FB Demi"/>
              </a:rPr>
              <a:t>Transportation &amp; Refrigeration</a:t>
            </a:r>
            <a:endParaRPr sz="2400" dirty="0">
              <a:latin typeface="Berlin Sans FB Demi"/>
              <a:cs typeface="Berlin Sans FB Demi"/>
            </a:endParaRPr>
          </a:p>
        </p:txBody>
      </p:sp>
      <p:sp>
        <p:nvSpPr>
          <p:cNvPr id="5" name="object 5"/>
          <p:cNvSpPr txBox="1"/>
          <p:nvPr/>
        </p:nvSpPr>
        <p:spPr>
          <a:xfrm>
            <a:off x="8155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7" name="TextBox 6"/>
          <p:cNvSpPr txBox="1"/>
          <p:nvPr/>
        </p:nvSpPr>
        <p:spPr>
          <a:xfrm>
            <a:off x="145472" y="1905000"/>
            <a:ext cx="51054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erlin Sans FB Demi" panose="020E0802020502020306" pitchFamily="34" charset="0"/>
              </a:rPr>
              <a:t>Jones was </a:t>
            </a:r>
            <a:r>
              <a:rPr lang="en-US" sz="2000" dirty="0">
                <a:latin typeface="Berlin Sans FB Demi" panose="020E0802020502020306" pitchFamily="34" charset="0"/>
              </a:rPr>
              <a:t>an American inventor, entrepreneur, winner of </a:t>
            </a:r>
            <a:r>
              <a:rPr lang="en-US" sz="2000" dirty="0" smtClean="0">
                <a:latin typeface="Berlin Sans FB Demi" panose="020E0802020502020306" pitchFamily="34" charset="0"/>
              </a:rPr>
              <a:t>the National Medal of Technology, and inductee of the National Inventors Hall of Fame</a:t>
            </a:r>
            <a:endParaRPr lang="en-US" sz="2000" dirty="0">
              <a:latin typeface="Berlin Sans FB Demi" panose="020E0802020502020306" pitchFamily="34" charset="0"/>
            </a:endParaRPr>
          </a:p>
          <a:p>
            <a:pPr marL="285750" indent="-285750">
              <a:buFont typeface="Arial" panose="020B0604020202020204" pitchFamily="34" charset="0"/>
              <a:buChar char="•"/>
            </a:pPr>
            <a:r>
              <a:rPr lang="en-US" sz="2000" dirty="0">
                <a:latin typeface="Berlin Sans FB Demi" panose="020E0802020502020306" pitchFamily="34" charset="0"/>
              </a:rPr>
              <a:t>1935, Jones designed a portable air-cooling unit for trucks carrying perishable food, and received a patent for it on July 12, 1940</a:t>
            </a:r>
            <a:r>
              <a:rPr lang="en-US" sz="2000" dirty="0" smtClean="0">
                <a:latin typeface="Berlin Sans FB Demi" panose="020E0802020502020306" pitchFamily="34" charset="0"/>
              </a:rPr>
              <a:t>.</a:t>
            </a:r>
          </a:p>
          <a:p>
            <a:pPr marL="285750" indent="-285750">
              <a:buFont typeface="Arial" panose="020B0604020202020204" pitchFamily="34" charset="0"/>
              <a:buChar char="•"/>
            </a:pPr>
            <a:r>
              <a:rPr lang="en-US" sz="2000" dirty="0" smtClean="0">
                <a:latin typeface="Berlin Sans FB Demi" panose="020E0802020502020306" pitchFamily="34" charset="0"/>
              </a:rPr>
              <a:t>1940, co-founded Thermo-King Company, </a:t>
            </a:r>
            <a:r>
              <a:rPr lang="en-US" sz="2000" dirty="0">
                <a:latin typeface="Berlin Sans FB Demi" panose="020E0802020502020306" pitchFamily="34" charset="0"/>
              </a:rPr>
              <a:t>manufacturer of transport temperature control systems for trucks, trailers, shipboard containers and railway cars as well as HVAC systems for bus, shuttle and passenger rail applications.</a:t>
            </a:r>
            <a:endParaRPr lang="en-US" sz="2000" dirty="0" smtClean="0">
              <a:latin typeface="Berlin Sans FB Demi" panose="020E0802020502020306"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872" y="2590800"/>
            <a:ext cx="3520717" cy="2626567"/>
          </a:xfrm>
          <a:prstGeom prst="rect">
            <a:avLst/>
          </a:prstGeom>
        </p:spPr>
      </p:pic>
    </p:spTree>
    <p:extLst>
      <p:ext uri="{BB962C8B-B14F-4D97-AF65-F5344CB8AC3E}">
        <p14:creationId xmlns:p14="http://schemas.microsoft.com/office/powerpoint/2010/main" val="3087074977"/>
      </p:ext>
    </p:extLst>
  </p:cSld>
  <p:clrMapOvr>
    <a:masterClrMapping/>
  </p:clrMapOvr>
  <mc:AlternateContent xmlns:mc="http://schemas.openxmlformats.org/markup-compatibility/2006" xmlns:p14="http://schemas.microsoft.com/office/powerpoint/2010/main">
    <mc:Choice Requires="p14">
      <p:transition spd="slow" p14:dur="2000" advTm="8312"/>
    </mc:Choice>
    <mc:Fallback xmlns="">
      <p:transition spd="slow" advTm="831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838200"/>
            <a:ext cx="5943600" cy="1066800"/>
          </a:xfrm>
          <a:custGeom>
            <a:avLst/>
            <a:gdLst/>
            <a:ahLst/>
            <a:cxnLst/>
            <a:rect l="l" t="t" r="r" b="b"/>
            <a:pathLst>
              <a:path w="5943600" h="1066800">
                <a:moveTo>
                  <a:pt x="0" y="0"/>
                </a:moveTo>
                <a:lnTo>
                  <a:pt x="0" y="1066800"/>
                </a:lnTo>
                <a:lnTo>
                  <a:pt x="5943600" y="1066800"/>
                </a:lnTo>
                <a:lnTo>
                  <a:pt x="5943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270823" y="875029"/>
            <a:ext cx="5363845" cy="960755"/>
          </a:xfrm>
          <a:prstGeom prst="rect">
            <a:avLst/>
          </a:prstGeom>
        </p:spPr>
        <p:txBody>
          <a:bodyPr vert="horz" wrap="square" lIns="0" tIns="0" rIns="0" bIns="0" rtlCol="0">
            <a:noAutofit/>
          </a:bodyPr>
          <a:lstStyle/>
          <a:p>
            <a:pPr marL="635" algn="ctr">
              <a:lnSpc>
                <a:spcPct val="100000"/>
              </a:lnSpc>
            </a:pPr>
            <a:r>
              <a:rPr sz="2800" b="1" dirty="0" smtClean="0">
                <a:latin typeface="Arial"/>
                <a:cs typeface="Arial"/>
              </a:rPr>
              <a:t>1935 (WPA)</a:t>
            </a:r>
            <a:endParaRPr sz="2800">
              <a:latin typeface="Arial"/>
              <a:cs typeface="Arial"/>
            </a:endParaRPr>
          </a:p>
          <a:p>
            <a:pPr>
              <a:lnSpc>
                <a:spcPts val="750"/>
              </a:lnSpc>
              <a:spcBef>
                <a:spcPts val="22"/>
              </a:spcBef>
            </a:pPr>
            <a:endParaRPr sz="750"/>
          </a:p>
          <a:p>
            <a:pPr algn="ctr">
              <a:lnSpc>
                <a:spcPct val="100000"/>
              </a:lnSpc>
            </a:pPr>
            <a:r>
              <a:rPr sz="2800" b="1" spc="-5" dirty="0" smtClean="0">
                <a:latin typeface="Arial"/>
                <a:cs typeface="Arial"/>
              </a:rPr>
              <a:t>Work</a:t>
            </a:r>
            <a:r>
              <a:rPr sz="2800" b="1" spc="0" dirty="0" smtClean="0">
                <a:latin typeface="Arial"/>
                <a:cs typeface="Arial"/>
              </a:rPr>
              <a:t>s </a:t>
            </a:r>
            <a:r>
              <a:rPr sz="2800" b="1" spc="-5" dirty="0" smtClean="0">
                <a:latin typeface="Arial"/>
                <a:cs typeface="Arial"/>
              </a:rPr>
              <a:t>Progres</a:t>
            </a:r>
            <a:r>
              <a:rPr sz="2800" b="1" spc="0" dirty="0" smtClean="0">
                <a:latin typeface="Arial"/>
                <a:cs typeface="Arial"/>
              </a:rPr>
              <a:t>s </a:t>
            </a:r>
            <a:r>
              <a:rPr sz="2800" b="1" spc="-5" dirty="0" smtClean="0">
                <a:latin typeface="Arial"/>
                <a:cs typeface="Arial"/>
              </a:rPr>
              <a:t>Administration</a:t>
            </a:r>
            <a:endParaRPr sz="2800">
              <a:latin typeface="Arial"/>
              <a:cs typeface="Arial"/>
            </a:endParaRPr>
          </a:p>
        </p:txBody>
      </p:sp>
      <p:sp>
        <p:nvSpPr>
          <p:cNvPr id="4" name="object 4"/>
          <p:cNvSpPr/>
          <p:nvPr/>
        </p:nvSpPr>
        <p:spPr>
          <a:xfrm>
            <a:off x="1066800" y="1524000"/>
            <a:ext cx="762000" cy="3200400"/>
          </a:xfrm>
          <a:custGeom>
            <a:avLst/>
            <a:gdLst/>
            <a:ahLst/>
            <a:cxnLst/>
            <a:rect l="l" t="t" r="r" b="b"/>
            <a:pathLst>
              <a:path w="762000" h="3200400">
                <a:moveTo>
                  <a:pt x="0" y="0"/>
                </a:moveTo>
                <a:lnTo>
                  <a:pt x="0" y="3200400"/>
                </a:lnTo>
                <a:lnTo>
                  <a:pt x="762000" y="3200400"/>
                </a:lnTo>
                <a:lnTo>
                  <a:pt x="761999" y="0"/>
                </a:lnTo>
                <a:lnTo>
                  <a:pt x="0" y="0"/>
                </a:lnTo>
                <a:close/>
              </a:path>
            </a:pathLst>
          </a:custGeom>
          <a:solidFill>
            <a:srgbClr val="339966"/>
          </a:solidFill>
        </p:spPr>
        <p:txBody>
          <a:bodyPr wrap="square" lIns="0" tIns="0" rIns="0" bIns="0" rtlCol="0">
            <a:noAutofit/>
          </a:bodyPr>
          <a:lstStyle/>
          <a:p>
            <a:endParaRPr/>
          </a:p>
        </p:txBody>
      </p:sp>
      <p:sp>
        <p:nvSpPr>
          <p:cNvPr id="5" name="object 5"/>
          <p:cNvSpPr txBox="1"/>
          <p:nvPr/>
        </p:nvSpPr>
        <p:spPr>
          <a:xfrm>
            <a:off x="1325981" y="1504157"/>
            <a:ext cx="243204" cy="2927350"/>
          </a:xfrm>
          <a:prstGeom prst="rect">
            <a:avLst/>
          </a:prstGeom>
        </p:spPr>
        <p:txBody>
          <a:bodyPr vert="horz" wrap="square" lIns="0" tIns="0" rIns="0" bIns="0" rtlCol="0">
            <a:noAutofit/>
          </a:bodyPr>
          <a:lstStyle/>
          <a:p>
            <a:pPr marL="12700" marR="12700" indent="635" algn="ctr">
              <a:lnSpc>
                <a:spcPct val="99800"/>
              </a:lnSpc>
            </a:pPr>
            <a:r>
              <a:rPr sz="2400" b="1" dirty="0" smtClean="0">
                <a:latin typeface="Berlin Sans FB Demi"/>
                <a:cs typeface="Berlin Sans FB Demi"/>
              </a:rPr>
              <a:t>B R </a:t>
            </a:r>
            <a:r>
              <a:rPr sz="2400" b="1" spc="-10" dirty="0" smtClean="0">
                <a:latin typeface="Berlin Sans FB Demi"/>
                <a:cs typeface="Berlin Sans FB Demi"/>
              </a:rPr>
              <a:t>I</a:t>
            </a:r>
            <a:r>
              <a:rPr sz="2400" b="1" spc="-15" dirty="0" smtClean="0">
                <a:latin typeface="Berlin Sans FB Demi"/>
                <a:cs typeface="Berlin Sans FB Demi"/>
              </a:rPr>
              <a:t> D</a:t>
            </a:r>
            <a:r>
              <a:rPr sz="2400" b="1" spc="-10" dirty="0" smtClean="0">
                <a:latin typeface="Berlin Sans FB Demi"/>
                <a:cs typeface="Berlin Sans FB Demi"/>
              </a:rPr>
              <a:t> E</a:t>
            </a:r>
            <a:r>
              <a:rPr sz="2400" b="1" spc="-15" dirty="0" smtClean="0">
                <a:latin typeface="Berlin Sans FB Demi"/>
                <a:cs typeface="Berlin Sans FB Demi"/>
              </a:rPr>
              <a:t> G</a:t>
            </a:r>
            <a:r>
              <a:rPr sz="2400" b="1" spc="-10" dirty="0" smtClean="0">
                <a:latin typeface="Berlin Sans FB Demi"/>
                <a:cs typeface="Berlin Sans FB Demi"/>
              </a:rPr>
              <a:t> E S</a:t>
            </a:r>
            <a:endParaRPr sz="2400">
              <a:latin typeface="Berlin Sans FB Demi"/>
              <a:cs typeface="Berlin Sans FB Demi"/>
            </a:endParaRPr>
          </a:p>
        </p:txBody>
      </p:sp>
      <p:sp>
        <p:nvSpPr>
          <p:cNvPr id="6" name="object 6"/>
          <p:cNvSpPr/>
          <p:nvPr/>
        </p:nvSpPr>
        <p:spPr>
          <a:xfrm>
            <a:off x="228600" y="990600"/>
            <a:ext cx="762000" cy="2438400"/>
          </a:xfrm>
          <a:custGeom>
            <a:avLst/>
            <a:gdLst/>
            <a:ahLst/>
            <a:cxnLst/>
            <a:rect l="l" t="t" r="r" b="b"/>
            <a:pathLst>
              <a:path w="762000" h="2438400">
                <a:moveTo>
                  <a:pt x="0" y="0"/>
                </a:moveTo>
                <a:lnTo>
                  <a:pt x="0" y="2438400"/>
                </a:lnTo>
                <a:lnTo>
                  <a:pt x="762000" y="2438400"/>
                </a:lnTo>
                <a:lnTo>
                  <a:pt x="761999" y="0"/>
                </a:lnTo>
                <a:lnTo>
                  <a:pt x="0" y="0"/>
                </a:lnTo>
                <a:close/>
              </a:path>
            </a:pathLst>
          </a:custGeom>
          <a:solidFill>
            <a:srgbClr val="FF0000"/>
          </a:solidFill>
        </p:spPr>
        <p:txBody>
          <a:bodyPr wrap="square" lIns="0" tIns="0" rIns="0" bIns="0" rtlCol="0">
            <a:noAutofit/>
          </a:bodyPr>
          <a:lstStyle/>
          <a:p>
            <a:endParaRPr/>
          </a:p>
        </p:txBody>
      </p:sp>
      <p:sp>
        <p:nvSpPr>
          <p:cNvPr id="7" name="object 7"/>
          <p:cNvSpPr txBox="1"/>
          <p:nvPr/>
        </p:nvSpPr>
        <p:spPr>
          <a:xfrm>
            <a:off x="477291" y="982726"/>
            <a:ext cx="264160" cy="2446020"/>
          </a:xfrm>
          <a:prstGeom prst="rect">
            <a:avLst/>
          </a:prstGeom>
        </p:spPr>
        <p:txBody>
          <a:bodyPr vert="horz" wrap="square" lIns="0" tIns="0" rIns="0" bIns="0" rtlCol="0">
            <a:noAutofit/>
          </a:bodyPr>
          <a:lstStyle/>
          <a:p>
            <a:pPr marL="12700" marR="12700" indent="635" algn="ctr">
              <a:lnSpc>
                <a:spcPct val="100000"/>
              </a:lnSpc>
            </a:pPr>
            <a:r>
              <a:rPr sz="2000" b="1" spc="-15" dirty="0" smtClean="0">
                <a:latin typeface="Berlin Sans FB Demi"/>
                <a:cs typeface="Berlin Sans FB Demi"/>
              </a:rPr>
              <a:t>H</a:t>
            </a:r>
            <a:r>
              <a:rPr sz="2000" b="1" spc="-10" dirty="0" smtClean="0">
                <a:latin typeface="Berlin Sans FB Demi"/>
                <a:cs typeface="Berlin Sans FB Demi"/>
              </a:rPr>
              <a:t> I G H</a:t>
            </a:r>
            <a:r>
              <a:rPr sz="2000" b="1" spc="-15" dirty="0" smtClean="0">
                <a:latin typeface="Berlin Sans FB Demi"/>
                <a:cs typeface="Berlin Sans FB Demi"/>
              </a:rPr>
              <a:t> W</a:t>
            </a:r>
            <a:r>
              <a:rPr sz="2000" b="1" spc="-10" dirty="0" smtClean="0">
                <a:latin typeface="Berlin Sans FB Demi"/>
                <a:cs typeface="Berlin Sans FB Demi"/>
              </a:rPr>
              <a:t> A Y S</a:t>
            </a:r>
            <a:endParaRPr sz="2000">
              <a:latin typeface="Berlin Sans FB Demi"/>
              <a:cs typeface="Berlin Sans FB Demi"/>
            </a:endParaRPr>
          </a:p>
        </p:txBody>
      </p:sp>
      <p:sp>
        <p:nvSpPr>
          <p:cNvPr id="8" name="object 8"/>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9" name="object 9"/>
          <p:cNvSpPr txBox="1"/>
          <p:nvPr/>
        </p:nvSpPr>
        <p:spPr>
          <a:xfrm>
            <a:off x="2822701" y="2138934"/>
            <a:ext cx="5028565" cy="3668395"/>
          </a:xfrm>
          <a:prstGeom prst="rect">
            <a:avLst/>
          </a:prstGeom>
        </p:spPr>
        <p:txBody>
          <a:bodyPr vert="horz" wrap="square" lIns="0" tIns="0" rIns="0" bIns="0" rtlCol="0">
            <a:noAutofit/>
          </a:bodyPr>
          <a:lstStyle/>
          <a:p>
            <a:pPr marL="12700" marR="111760">
              <a:lnSpc>
                <a:spcPct val="100000"/>
              </a:lnSpc>
            </a:pPr>
            <a:r>
              <a:rPr sz="1500" b="1" spc="-5" dirty="0" smtClean="0">
                <a:latin typeface="Arial"/>
                <a:cs typeface="Arial"/>
              </a:rPr>
              <a:t>I</a:t>
            </a:r>
            <a:r>
              <a:rPr sz="1500" b="1" spc="0" dirty="0" smtClean="0">
                <a:latin typeface="Arial"/>
                <a:cs typeface="Arial"/>
              </a:rPr>
              <a:t>n</a:t>
            </a:r>
            <a:r>
              <a:rPr sz="1500" b="1" spc="-5" dirty="0" smtClean="0">
                <a:latin typeface="Arial"/>
                <a:cs typeface="Arial"/>
              </a:rPr>
              <a:t> 193</a:t>
            </a:r>
            <a:r>
              <a:rPr sz="1500" b="1" spc="0" dirty="0" smtClean="0">
                <a:latin typeface="Arial"/>
                <a:cs typeface="Arial"/>
              </a:rPr>
              <a:t>5</a:t>
            </a:r>
            <a:r>
              <a:rPr sz="1500" b="1" spc="-5" dirty="0" smtClean="0">
                <a:latin typeface="Arial"/>
                <a:cs typeface="Arial"/>
              </a:rPr>
              <a:t> Presiden</a:t>
            </a:r>
            <a:r>
              <a:rPr sz="1500" b="1" spc="0" dirty="0" smtClean="0">
                <a:latin typeface="Arial"/>
                <a:cs typeface="Arial"/>
              </a:rPr>
              <a:t>t</a:t>
            </a:r>
            <a:r>
              <a:rPr sz="1500" b="1" spc="-5" dirty="0" smtClean="0">
                <a:latin typeface="Arial"/>
                <a:cs typeface="Arial"/>
              </a:rPr>
              <a:t> Theodor</a:t>
            </a:r>
            <a:r>
              <a:rPr sz="1500" b="1" spc="0" dirty="0" smtClean="0">
                <a:latin typeface="Arial"/>
                <a:cs typeface="Arial"/>
              </a:rPr>
              <a:t>e Roosevelt</a:t>
            </a:r>
            <a:r>
              <a:rPr sz="1500" b="1" spc="-5" dirty="0" smtClean="0">
                <a:latin typeface="Arial"/>
                <a:cs typeface="Arial"/>
              </a:rPr>
              <a:t> </a:t>
            </a:r>
            <a:r>
              <a:rPr sz="1500" b="1" spc="0" dirty="0" smtClean="0">
                <a:latin typeface="Arial"/>
                <a:cs typeface="Arial"/>
              </a:rPr>
              <a:t>formed</a:t>
            </a:r>
            <a:r>
              <a:rPr sz="1500" b="1" spc="-5" dirty="0" smtClean="0">
                <a:latin typeface="Arial"/>
                <a:cs typeface="Arial"/>
              </a:rPr>
              <a:t> </a:t>
            </a:r>
            <a:r>
              <a:rPr sz="1500" b="1" spc="0" dirty="0" smtClean="0">
                <a:latin typeface="Arial"/>
                <a:cs typeface="Arial"/>
              </a:rPr>
              <a:t>the Works</a:t>
            </a:r>
            <a:r>
              <a:rPr sz="1500" b="1" spc="-5" dirty="0" smtClean="0">
                <a:latin typeface="Arial"/>
                <a:cs typeface="Arial"/>
              </a:rPr>
              <a:t> </a:t>
            </a:r>
            <a:r>
              <a:rPr sz="1500" b="1" spc="0" dirty="0" smtClean="0">
                <a:latin typeface="Arial"/>
                <a:cs typeface="Arial"/>
              </a:rPr>
              <a:t>Progress</a:t>
            </a:r>
            <a:r>
              <a:rPr sz="1500" b="1" spc="-5" dirty="0" smtClean="0">
                <a:latin typeface="Arial"/>
                <a:cs typeface="Arial"/>
              </a:rPr>
              <a:t> </a:t>
            </a:r>
            <a:r>
              <a:rPr sz="1500" b="1" spc="0" dirty="0" smtClean="0">
                <a:latin typeface="Arial"/>
                <a:cs typeface="Arial"/>
              </a:rPr>
              <a:t>Admini</a:t>
            </a:r>
            <a:r>
              <a:rPr sz="1500" b="1" spc="-10" dirty="0" smtClean="0">
                <a:latin typeface="Arial"/>
                <a:cs typeface="Arial"/>
              </a:rPr>
              <a:t>s</a:t>
            </a:r>
            <a:r>
              <a:rPr sz="1500" b="1" spc="-5" dirty="0" smtClean="0">
                <a:latin typeface="Arial"/>
                <a:cs typeface="Arial"/>
              </a:rPr>
              <a:t>t</a:t>
            </a:r>
            <a:r>
              <a:rPr sz="1500" b="1" spc="0" dirty="0" smtClean="0">
                <a:latin typeface="Arial"/>
                <a:cs typeface="Arial"/>
              </a:rPr>
              <a:t>ration </a:t>
            </a:r>
            <a:r>
              <a:rPr sz="1500" b="1" spc="-10" dirty="0" smtClean="0">
                <a:latin typeface="Arial"/>
                <a:cs typeface="Arial"/>
              </a:rPr>
              <a:t> </a:t>
            </a:r>
            <a:r>
              <a:rPr sz="1500" b="1" spc="0" dirty="0" smtClean="0">
                <a:latin typeface="Arial"/>
                <a:cs typeface="Arial"/>
              </a:rPr>
              <a:t>whi</a:t>
            </a:r>
            <a:r>
              <a:rPr sz="1500" b="1" spc="-10" dirty="0" smtClean="0">
                <a:latin typeface="Arial"/>
                <a:cs typeface="Arial"/>
              </a:rPr>
              <a:t>c</a:t>
            </a:r>
            <a:r>
              <a:rPr sz="1500" b="1" spc="0" dirty="0" smtClean="0">
                <a:latin typeface="Arial"/>
                <a:cs typeface="Arial"/>
              </a:rPr>
              <a:t>h</a:t>
            </a:r>
            <a:r>
              <a:rPr sz="1500" b="1" spc="-5" dirty="0" smtClean="0">
                <a:latin typeface="Arial"/>
                <a:cs typeface="Arial"/>
              </a:rPr>
              <a:t> </a:t>
            </a:r>
            <a:r>
              <a:rPr sz="1500" b="1" spc="-10" dirty="0" smtClean="0">
                <a:latin typeface="Arial"/>
                <a:cs typeface="Arial"/>
              </a:rPr>
              <a:t>w</a:t>
            </a:r>
            <a:r>
              <a:rPr sz="1500" b="1" spc="0" dirty="0" smtClean="0">
                <a:latin typeface="Arial"/>
                <a:cs typeface="Arial"/>
              </a:rPr>
              <a:t>as</a:t>
            </a:r>
            <a:r>
              <a:rPr sz="1500" b="1" spc="-5" dirty="0" smtClean="0">
                <a:latin typeface="Arial"/>
                <a:cs typeface="Arial"/>
              </a:rPr>
              <a:t> </a:t>
            </a:r>
            <a:r>
              <a:rPr sz="1500" b="1" spc="0" dirty="0" smtClean="0">
                <a:latin typeface="Arial"/>
                <a:cs typeface="Arial"/>
              </a:rPr>
              <a:t>later </a:t>
            </a:r>
            <a:r>
              <a:rPr sz="1500" b="1" spc="-5" dirty="0" smtClean="0">
                <a:latin typeface="Arial"/>
                <a:cs typeface="Arial"/>
              </a:rPr>
              <a:t>rename</a:t>
            </a:r>
            <a:r>
              <a:rPr sz="1500" b="1" spc="0" dirty="0" smtClean="0">
                <a:latin typeface="Arial"/>
                <a:cs typeface="Arial"/>
              </a:rPr>
              <a:t>d</a:t>
            </a:r>
            <a:r>
              <a:rPr sz="1500" b="1" spc="-5" dirty="0" smtClean="0">
                <a:latin typeface="Arial"/>
                <a:cs typeface="Arial"/>
              </a:rPr>
              <a:t> </a:t>
            </a:r>
            <a:r>
              <a:rPr sz="1500" b="1" spc="-10" dirty="0" smtClean="0">
                <a:latin typeface="Arial"/>
                <a:cs typeface="Arial"/>
              </a:rPr>
              <a:t>t</a:t>
            </a:r>
            <a:r>
              <a:rPr sz="1500" b="1" spc="0" dirty="0" smtClean="0">
                <a:latin typeface="Arial"/>
                <a:cs typeface="Arial"/>
              </a:rPr>
              <a:t>he</a:t>
            </a:r>
            <a:r>
              <a:rPr sz="1500" b="1" spc="-5" dirty="0" smtClean="0">
                <a:latin typeface="Arial"/>
                <a:cs typeface="Arial"/>
              </a:rPr>
              <a:t> Wor</a:t>
            </a:r>
            <a:r>
              <a:rPr sz="1500" b="1" spc="0" dirty="0" smtClean="0">
                <a:latin typeface="Arial"/>
                <a:cs typeface="Arial"/>
              </a:rPr>
              <a:t>k</a:t>
            </a:r>
            <a:r>
              <a:rPr sz="1500" b="1" spc="-5" dirty="0" smtClean="0">
                <a:latin typeface="Arial"/>
                <a:cs typeface="Arial"/>
              </a:rPr>
              <a:t> Project</a:t>
            </a:r>
            <a:r>
              <a:rPr sz="1500" b="1" spc="0" dirty="0" smtClean="0">
                <a:latin typeface="Arial"/>
                <a:cs typeface="Arial"/>
              </a:rPr>
              <a:t>s</a:t>
            </a:r>
            <a:r>
              <a:rPr sz="1500" b="1" spc="-5" dirty="0" smtClean="0">
                <a:latin typeface="Arial"/>
                <a:cs typeface="Arial"/>
              </a:rPr>
              <a:t> Administratio</a:t>
            </a:r>
            <a:r>
              <a:rPr sz="1500" b="1" spc="0" dirty="0" smtClean="0">
                <a:latin typeface="Arial"/>
                <a:cs typeface="Arial"/>
              </a:rPr>
              <a:t>n</a:t>
            </a:r>
            <a:r>
              <a:rPr sz="1500" b="1" spc="-5" dirty="0" smtClean="0">
                <a:latin typeface="Arial"/>
                <a:cs typeface="Arial"/>
              </a:rPr>
              <a:t> (WPA). Thi</a:t>
            </a:r>
            <a:r>
              <a:rPr sz="1500" b="1" spc="0" dirty="0" smtClean="0">
                <a:latin typeface="Arial"/>
                <a:cs typeface="Arial"/>
              </a:rPr>
              <a:t>s</a:t>
            </a:r>
            <a:r>
              <a:rPr sz="1500" b="1" spc="-10" dirty="0" smtClean="0">
                <a:latin typeface="Arial"/>
                <a:cs typeface="Arial"/>
              </a:rPr>
              <a:t> </a:t>
            </a:r>
            <a:r>
              <a:rPr sz="1500" b="1" spc="-5" dirty="0" smtClean="0">
                <a:latin typeface="Arial"/>
                <a:cs typeface="Arial"/>
              </a:rPr>
              <a:t>progra</a:t>
            </a:r>
            <a:r>
              <a:rPr sz="1500" b="1" spc="0" dirty="0" smtClean="0">
                <a:latin typeface="Arial"/>
                <a:cs typeface="Arial"/>
              </a:rPr>
              <a:t>m</a:t>
            </a:r>
            <a:r>
              <a:rPr sz="1500" b="1" spc="-10" dirty="0" smtClean="0">
                <a:latin typeface="Arial"/>
                <a:cs typeface="Arial"/>
              </a:rPr>
              <a:t> </a:t>
            </a:r>
            <a:r>
              <a:rPr sz="1500" b="1" spc="-5" dirty="0" smtClean="0">
                <a:latin typeface="Arial"/>
                <a:cs typeface="Arial"/>
              </a:rPr>
              <a:t>helpe</a:t>
            </a:r>
            <a:r>
              <a:rPr sz="1500" b="1" spc="0" dirty="0" smtClean="0">
                <a:latin typeface="Arial"/>
                <a:cs typeface="Arial"/>
              </a:rPr>
              <a:t>d</a:t>
            </a:r>
            <a:r>
              <a:rPr sz="1500" b="1" spc="-10" dirty="0" smtClean="0">
                <a:latin typeface="Arial"/>
                <a:cs typeface="Arial"/>
              </a:rPr>
              <a:t> </a:t>
            </a:r>
            <a:r>
              <a:rPr sz="1500" b="1" spc="-5" dirty="0" smtClean="0">
                <a:latin typeface="Arial"/>
                <a:cs typeface="Arial"/>
              </a:rPr>
              <a:t>provi</a:t>
            </a:r>
            <a:r>
              <a:rPr sz="1500" b="1" spc="0" dirty="0" smtClean="0">
                <a:latin typeface="Arial"/>
                <a:cs typeface="Arial"/>
              </a:rPr>
              <a:t>de</a:t>
            </a:r>
            <a:r>
              <a:rPr sz="1500" b="1" spc="-5" dirty="0" smtClean="0">
                <a:latin typeface="Arial"/>
                <a:cs typeface="Arial"/>
              </a:rPr>
              <a:t> economi</a:t>
            </a:r>
            <a:r>
              <a:rPr sz="1500" b="1" spc="0" dirty="0" smtClean="0">
                <a:latin typeface="Arial"/>
                <a:cs typeface="Arial"/>
              </a:rPr>
              <a:t>c</a:t>
            </a:r>
            <a:r>
              <a:rPr sz="1500" b="1" spc="-5" dirty="0" smtClean="0">
                <a:latin typeface="Arial"/>
                <a:cs typeface="Arial"/>
              </a:rPr>
              <a:t> relie</a:t>
            </a:r>
            <a:r>
              <a:rPr sz="1500" b="1" spc="0" dirty="0" smtClean="0">
                <a:latin typeface="Arial"/>
                <a:cs typeface="Arial"/>
              </a:rPr>
              <a:t>f</a:t>
            </a:r>
            <a:r>
              <a:rPr sz="1500" b="1" spc="-5" dirty="0" smtClean="0">
                <a:latin typeface="Arial"/>
                <a:cs typeface="Arial"/>
              </a:rPr>
              <a:t> t</a:t>
            </a:r>
            <a:r>
              <a:rPr sz="1500" b="1" spc="0" dirty="0" smtClean="0">
                <a:latin typeface="Arial"/>
                <a:cs typeface="Arial"/>
              </a:rPr>
              <a:t>o</a:t>
            </a:r>
            <a:r>
              <a:rPr sz="1500" b="1" spc="-5" dirty="0" smtClean="0">
                <a:latin typeface="Arial"/>
                <a:cs typeface="Arial"/>
              </a:rPr>
              <a:t> th</a:t>
            </a:r>
            <a:r>
              <a:rPr sz="1500" b="1" spc="0" dirty="0" smtClean="0">
                <a:latin typeface="Arial"/>
                <a:cs typeface="Arial"/>
              </a:rPr>
              <a:t>e</a:t>
            </a:r>
            <a:r>
              <a:rPr sz="1500" b="1" spc="-5" dirty="0" smtClean="0">
                <a:latin typeface="Arial"/>
                <a:cs typeface="Arial"/>
              </a:rPr>
              <a:t> all citizen</a:t>
            </a:r>
            <a:r>
              <a:rPr sz="1500" b="1" spc="0" dirty="0" smtClean="0">
                <a:latin typeface="Arial"/>
                <a:cs typeface="Arial"/>
              </a:rPr>
              <a:t>s</a:t>
            </a:r>
            <a:r>
              <a:rPr sz="1500" b="1" spc="-5" dirty="0" smtClean="0">
                <a:latin typeface="Arial"/>
                <a:cs typeface="Arial"/>
              </a:rPr>
              <a:t> o</a:t>
            </a:r>
            <a:r>
              <a:rPr sz="1500" b="1" spc="0" dirty="0" smtClean="0">
                <a:latin typeface="Arial"/>
                <a:cs typeface="Arial"/>
              </a:rPr>
              <a:t>f</a:t>
            </a:r>
            <a:r>
              <a:rPr sz="1500" b="1" spc="-5" dirty="0" smtClean="0">
                <a:latin typeface="Arial"/>
                <a:cs typeface="Arial"/>
              </a:rPr>
              <a:t> th</a:t>
            </a:r>
            <a:r>
              <a:rPr sz="1500" b="1" spc="0" dirty="0" smtClean="0">
                <a:latin typeface="Arial"/>
                <a:cs typeface="Arial"/>
              </a:rPr>
              <a:t>e</a:t>
            </a:r>
            <a:r>
              <a:rPr sz="1500" b="1" spc="-5" dirty="0" smtClean="0">
                <a:latin typeface="Arial"/>
                <a:cs typeface="Arial"/>
              </a:rPr>
              <a:t> Unite</a:t>
            </a:r>
            <a:r>
              <a:rPr sz="1500" b="1" spc="0" dirty="0" smtClean="0">
                <a:latin typeface="Arial"/>
                <a:cs typeface="Arial"/>
              </a:rPr>
              <a:t>d</a:t>
            </a:r>
            <a:r>
              <a:rPr sz="1500" b="1" spc="-5" dirty="0" smtClean="0">
                <a:latin typeface="Arial"/>
                <a:cs typeface="Arial"/>
              </a:rPr>
              <a:t> State</a:t>
            </a:r>
            <a:r>
              <a:rPr sz="1500" b="1" spc="0" dirty="0" smtClean="0">
                <a:latin typeface="Arial"/>
                <a:cs typeface="Arial"/>
              </a:rPr>
              <a:t>s</a:t>
            </a:r>
            <a:r>
              <a:rPr sz="1500" b="1" spc="-5" dirty="0" smtClean="0">
                <a:latin typeface="Arial"/>
                <a:cs typeface="Arial"/>
              </a:rPr>
              <a:t> wh</a:t>
            </a:r>
            <a:r>
              <a:rPr sz="1500" b="1" spc="0" dirty="0" smtClean="0">
                <a:latin typeface="Arial"/>
                <a:cs typeface="Arial"/>
              </a:rPr>
              <a:t>o</a:t>
            </a:r>
            <a:r>
              <a:rPr sz="1500" b="1" spc="-5" dirty="0" smtClean="0">
                <a:latin typeface="Arial"/>
                <a:cs typeface="Arial"/>
              </a:rPr>
              <a:t> wer</a:t>
            </a:r>
            <a:r>
              <a:rPr sz="1500" b="1" spc="0" dirty="0" smtClean="0">
                <a:latin typeface="Arial"/>
                <a:cs typeface="Arial"/>
              </a:rPr>
              <a:t>e</a:t>
            </a:r>
            <a:r>
              <a:rPr sz="1500" b="1" spc="-5" dirty="0" smtClean="0">
                <a:latin typeface="Arial"/>
                <a:cs typeface="Arial"/>
              </a:rPr>
              <a:t> suffering throug</a:t>
            </a:r>
            <a:r>
              <a:rPr sz="1500" b="1" spc="0" dirty="0" smtClean="0">
                <a:latin typeface="Arial"/>
                <a:cs typeface="Arial"/>
              </a:rPr>
              <a:t>h</a:t>
            </a:r>
            <a:r>
              <a:rPr sz="1500" b="1" spc="-10" dirty="0" smtClean="0">
                <a:latin typeface="Arial"/>
                <a:cs typeface="Arial"/>
              </a:rPr>
              <a:t> </a:t>
            </a:r>
            <a:r>
              <a:rPr sz="1500" b="1" spc="-5" dirty="0" smtClean="0">
                <a:latin typeface="Arial"/>
                <a:cs typeface="Arial"/>
              </a:rPr>
              <a:t>th</a:t>
            </a:r>
            <a:r>
              <a:rPr sz="1500" b="1" spc="0" dirty="0" smtClean="0">
                <a:latin typeface="Arial"/>
                <a:cs typeface="Arial"/>
              </a:rPr>
              <a:t>e</a:t>
            </a:r>
            <a:r>
              <a:rPr sz="1500" b="1" spc="-10" dirty="0" smtClean="0">
                <a:latin typeface="Arial"/>
                <a:cs typeface="Arial"/>
              </a:rPr>
              <a:t> </a:t>
            </a:r>
            <a:r>
              <a:rPr sz="1500" b="1" spc="-5" dirty="0" smtClean="0">
                <a:latin typeface="Arial"/>
                <a:cs typeface="Arial"/>
              </a:rPr>
              <a:t>Gr</a:t>
            </a:r>
            <a:r>
              <a:rPr sz="1500" b="1" spc="5" dirty="0" smtClean="0">
                <a:latin typeface="Arial"/>
                <a:cs typeface="Arial"/>
              </a:rPr>
              <a:t>ea</a:t>
            </a:r>
            <a:r>
              <a:rPr sz="1500" b="1" spc="0" dirty="0" smtClean="0">
                <a:latin typeface="Arial"/>
                <a:cs typeface="Arial"/>
              </a:rPr>
              <a:t>t</a:t>
            </a:r>
            <a:r>
              <a:rPr sz="1500" b="1" spc="-10" dirty="0" smtClean="0">
                <a:latin typeface="Arial"/>
                <a:cs typeface="Arial"/>
              </a:rPr>
              <a:t> </a:t>
            </a:r>
            <a:r>
              <a:rPr sz="1500" b="1" spc="-5" dirty="0" smtClean="0">
                <a:latin typeface="Arial"/>
                <a:cs typeface="Arial"/>
              </a:rPr>
              <a:t>Dep</a:t>
            </a:r>
            <a:r>
              <a:rPr sz="1500" b="1" spc="0" dirty="0" smtClean="0">
                <a:latin typeface="Arial"/>
                <a:cs typeface="Arial"/>
              </a:rPr>
              <a:t>r</a:t>
            </a:r>
            <a:r>
              <a:rPr sz="1500" b="1" spc="-5" dirty="0" smtClean="0">
                <a:latin typeface="Arial"/>
                <a:cs typeface="Arial"/>
              </a:rPr>
              <a:t>e</a:t>
            </a:r>
            <a:r>
              <a:rPr sz="1500" b="1" spc="5" dirty="0" smtClean="0">
                <a:latin typeface="Arial"/>
                <a:cs typeface="Arial"/>
              </a:rPr>
              <a:t>s</a:t>
            </a:r>
            <a:r>
              <a:rPr sz="1500" b="1" spc="-5" dirty="0" smtClean="0">
                <a:latin typeface="Arial"/>
                <a:cs typeface="Arial"/>
              </a:rPr>
              <a:t>sion</a:t>
            </a:r>
            <a:r>
              <a:rPr sz="1500" b="1" spc="0" dirty="0" smtClean="0">
                <a:latin typeface="Arial"/>
                <a:cs typeface="Arial"/>
              </a:rPr>
              <a:t>.</a:t>
            </a:r>
            <a:r>
              <a:rPr sz="1500" b="1" spc="-10" dirty="0" smtClean="0">
                <a:latin typeface="Arial"/>
                <a:cs typeface="Arial"/>
              </a:rPr>
              <a:t> </a:t>
            </a:r>
            <a:r>
              <a:rPr sz="1500" b="1" spc="-5" dirty="0" smtClean="0">
                <a:latin typeface="Arial"/>
                <a:cs typeface="Arial"/>
              </a:rPr>
              <a:t>Th</a:t>
            </a:r>
            <a:r>
              <a:rPr sz="1500" b="1" spc="0" dirty="0" smtClean="0">
                <a:latin typeface="Arial"/>
                <a:cs typeface="Arial"/>
              </a:rPr>
              <a:t>e</a:t>
            </a:r>
            <a:r>
              <a:rPr sz="1500" b="1" spc="-10" dirty="0" smtClean="0">
                <a:latin typeface="Arial"/>
                <a:cs typeface="Arial"/>
              </a:rPr>
              <a:t> </a:t>
            </a:r>
            <a:r>
              <a:rPr sz="1500" b="1" spc="-5" dirty="0" smtClean="0">
                <a:latin typeface="Arial"/>
                <a:cs typeface="Arial"/>
              </a:rPr>
              <a:t>depr</a:t>
            </a:r>
            <a:r>
              <a:rPr sz="1500" b="1" spc="5" dirty="0" smtClean="0">
                <a:latin typeface="Arial"/>
                <a:cs typeface="Arial"/>
              </a:rPr>
              <a:t>e</a:t>
            </a:r>
            <a:r>
              <a:rPr sz="1500" b="1" spc="-5" dirty="0" smtClean="0">
                <a:latin typeface="Arial"/>
                <a:cs typeface="Arial"/>
              </a:rPr>
              <a:t>ssion</a:t>
            </a:r>
            <a:r>
              <a:rPr sz="1500" b="1" spc="0" dirty="0" smtClean="0">
                <a:latin typeface="Arial"/>
                <a:cs typeface="Arial"/>
              </a:rPr>
              <a:t>,</a:t>
            </a:r>
            <a:r>
              <a:rPr sz="1500" b="1" spc="-10" dirty="0" smtClean="0">
                <a:latin typeface="Arial"/>
                <a:cs typeface="Arial"/>
              </a:rPr>
              <a:t> </a:t>
            </a:r>
            <a:r>
              <a:rPr sz="1500" b="1" spc="-5" dirty="0" smtClean="0">
                <a:latin typeface="Arial"/>
                <a:cs typeface="Arial"/>
              </a:rPr>
              <a:t>while </a:t>
            </a:r>
            <a:r>
              <a:rPr sz="1500" b="1" spc="0" dirty="0" smtClean="0">
                <a:latin typeface="Arial"/>
                <a:cs typeface="Arial"/>
              </a:rPr>
              <a:t>impos</a:t>
            </a:r>
            <a:r>
              <a:rPr sz="1500" b="1" spc="-10" dirty="0" smtClean="0">
                <a:latin typeface="Arial"/>
                <a:cs typeface="Arial"/>
              </a:rPr>
              <a:t>i</a:t>
            </a:r>
            <a:r>
              <a:rPr sz="1500" b="1" spc="-5" dirty="0" smtClean="0">
                <a:latin typeface="Arial"/>
                <a:cs typeface="Arial"/>
              </a:rPr>
              <a:t>n</a:t>
            </a:r>
            <a:r>
              <a:rPr sz="1500" b="1" spc="0" dirty="0" smtClean="0">
                <a:latin typeface="Arial"/>
                <a:cs typeface="Arial"/>
              </a:rPr>
              <a:t>g</a:t>
            </a:r>
            <a:r>
              <a:rPr sz="1500" b="1" spc="-10" dirty="0" smtClean="0">
                <a:latin typeface="Arial"/>
                <a:cs typeface="Arial"/>
              </a:rPr>
              <a:t> </a:t>
            </a:r>
            <a:r>
              <a:rPr sz="1500" b="1" spc="0" dirty="0" smtClean="0">
                <a:latin typeface="Arial"/>
                <a:cs typeface="Arial"/>
              </a:rPr>
              <a:t>hardsh</a:t>
            </a:r>
            <a:r>
              <a:rPr sz="1500" b="1" spc="-10" dirty="0" smtClean="0">
                <a:latin typeface="Arial"/>
                <a:cs typeface="Arial"/>
              </a:rPr>
              <a:t>i</a:t>
            </a:r>
            <a:r>
              <a:rPr sz="1500" b="1" spc="0" dirty="0" smtClean="0">
                <a:latin typeface="Arial"/>
                <a:cs typeface="Arial"/>
              </a:rPr>
              <a:t>ps</a:t>
            </a:r>
            <a:r>
              <a:rPr sz="1500" b="1" spc="-10" dirty="0" smtClean="0">
                <a:latin typeface="Arial"/>
                <a:cs typeface="Arial"/>
              </a:rPr>
              <a:t> </a:t>
            </a:r>
            <a:r>
              <a:rPr sz="1500" b="1" spc="0" dirty="0" smtClean="0">
                <a:latin typeface="Arial"/>
                <a:cs typeface="Arial"/>
              </a:rPr>
              <a:t>of</a:t>
            </a:r>
            <a:r>
              <a:rPr sz="1500" b="1" spc="-10" dirty="0" smtClean="0">
                <a:latin typeface="Arial"/>
                <a:cs typeface="Arial"/>
              </a:rPr>
              <a:t> </a:t>
            </a:r>
            <a:r>
              <a:rPr sz="1500" b="1" spc="0" dirty="0" smtClean="0">
                <a:latin typeface="Arial"/>
                <a:cs typeface="Arial"/>
              </a:rPr>
              <a:t>people</a:t>
            </a:r>
            <a:r>
              <a:rPr sz="1500" b="1" spc="-10" dirty="0" smtClean="0">
                <a:latin typeface="Arial"/>
                <a:cs typeface="Arial"/>
              </a:rPr>
              <a:t> </a:t>
            </a:r>
            <a:r>
              <a:rPr sz="1500" b="1" spc="0" dirty="0" smtClean="0">
                <a:latin typeface="Arial"/>
                <a:cs typeface="Arial"/>
              </a:rPr>
              <a:t>of</a:t>
            </a:r>
            <a:r>
              <a:rPr sz="1500" b="1" spc="-10" dirty="0" smtClean="0">
                <a:latin typeface="Arial"/>
                <a:cs typeface="Arial"/>
              </a:rPr>
              <a:t> </a:t>
            </a:r>
            <a:r>
              <a:rPr sz="1500" b="1" spc="0" dirty="0" smtClean="0">
                <a:latin typeface="Arial"/>
                <a:cs typeface="Arial"/>
              </a:rPr>
              <a:t>all</a:t>
            </a:r>
            <a:r>
              <a:rPr sz="1500" b="1" spc="-10" dirty="0" smtClean="0">
                <a:latin typeface="Arial"/>
                <a:cs typeface="Arial"/>
              </a:rPr>
              <a:t> </a:t>
            </a:r>
            <a:r>
              <a:rPr sz="1500" b="1" spc="0" dirty="0" smtClean="0">
                <a:latin typeface="Arial"/>
                <a:cs typeface="Arial"/>
              </a:rPr>
              <a:t>races</a:t>
            </a:r>
            <a:r>
              <a:rPr sz="1500" b="1" spc="-10" dirty="0" smtClean="0">
                <a:latin typeface="Arial"/>
                <a:cs typeface="Arial"/>
              </a:rPr>
              <a:t> </a:t>
            </a:r>
            <a:r>
              <a:rPr sz="1500" b="1" spc="0" dirty="0" smtClean="0">
                <a:latin typeface="Arial"/>
                <a:cs typeface="Arial"/>
              </a:rPr>
              <a:t>and</a:t>
            </a:r>
            <a:r>
              <a:rPr sz="1500" b="1" spc="-10" dirty="0" smtClean="0">
                <a:latin typeface="Arial"/>
                <a:cs typeface="Arial"/>
              </a:rPr>
              <a:t> </a:t>
            </a:r>
            <a:r>
              <a:rPr sz="1500" b="1" spc="0" dirty="0" smtClean="0">
                <a:latin typeface="Arial"/>
                <a:cs typeface="Arial"/>
              </a:rPr>
              <a:t>ethnic</a:t>
            </a:r>
            <a:endParaRPr sz="1500">
              <a:latin typeface="Arial"/>
              <a:cs typeface="Arial"/>
            </a:endParaRPr>
          </a:p>
          <a:p>
            <a:pPr marL="12700" marR="12700">
              <a:lnSpc>
                <a:spcPct val="100000"/>
              </a:lnSpc>
            </a:pPr>
            <a:r>
              <a:rPr sz="1500" b="1" spc="-5" dirty="0" smtClean="0">
                <a:latin typeface="Arial"/>
                <a:cs typeface="Arial"/>
              </a:rPr>
              <a:t>backgrounds</a:t>
            </a:r>
            <a:r>
              <a:rPr sz="1500" b="1" spc="0" dirty="0" smtClean="0">
                <a:latin typeface="Arial"/>
                <a:cs typeface="Arial"/>
              </a:rPr>
              <a:t>,</a:t>
            </a:r>
            <a:r>
              <a:rPr sz="1500" b="1" spc="-5" dirty="0" smtClean="0">
                <a:latin typeface="Arial"/>
                <a:cs typeface="Arial"/>
              </a:rPr>
              <a:t> struc</a:t>
            </a:r>
            <a:r>
              <a:rPr sz="1500" b="1" spc="0" dirty="0" smtClean="0">
                <a:latin typeface="Arial"/>
                <a:cs typeface="Arial"/>
              </a:rPr>
              <a:t>k</a:t>
            </a:r>
            <a:r>
              <a:rPr sz="1500" b="1" spc="-5" dirty="0" smtClean="0">
                <a:latin typeface="Arial"/>
                <a:cs typeface="Arial"/>
              </a:rPr>
              <a:t> black</a:t>
            </a:r>
            <a:r>
              <a:rPr sz="1500" b="1" spc="0" dirty="0" smtClean="0">
                <a:latin typeface="Arial"/>
                <a:cs typeface="Arial"/>
              </a:rPr>
              <a:t>s</a:t>
            </a:r>
            <a:r>
              <a:rPr sz="1500" b="1" spc="-5" dirty="0" smtClean="0">
                <a:latin typeface="Arial"/>
                <a:cs typeface="Arial"/>
              </a:rPr>
              <a:t> particularl</a:t>
            </a:r>
            <a:r>
              <a:rPr sz="1500" b="1" spc="0" dirty="0" smtClean="0">
                <a:latin typeface="Arial"/>
                <a:cs typeface="Arial"/>
              </a:rPr>
              <a:t>y</a:t>
            </a:r>
            <a:r>
              <a:rPr sz="1500" b="1" spc="-5" dirty="0" smtClean="0">
                <a:latin typeface="Arial"/>
                <a:cs typeface="Arial"/>
              </a:rPr>
              <a:t> hard</a:t>
            </a:r>
            <a:r>
              <a:rPr sz="1500" b="1" spc="0" dirty="0" smtClean="0">
                <a:latin typeface="Arial"/>
                <a:cs typeface="Arial"/>
              </a:rPr>
              <a:t>.</a:t>
            </a:r>
            <a:r>
              <a:rPr sz="1500" b="1" spc="-10" dirty="0" smtClean="0">
                <a:latin typeface="Arial"/>
                <a:cs typeface="Arial"/>
              </a:rPr>
              <a:t> </a:t>
            </a:r>
            <a:r>
              <a:rPr sz="1500" b="1" spc="-5" dirty="0" smtClean="0">
                <a:latin typeface="Arial"/>
                <a:cs typeface="Arial"/>
              </a:rPr>
              <a:t>Th</a:t>
            </a:r>
            <a:r>
              <a:rPr sz="1500" b="1" spc="0" dirty="0" smtClean="0">
                <a:latin typeface="Arial"/>
                <a:cs typeface="Arial"/>
              </a:rPr>
              <a:t>e</a:t>
            </a:r>
            <a:r>
              <a:rPr sz="1500" b="1" spc="-5" dirty="0" smtClean="0">
                <a:latin typeface="Arial"/>
                <a:cs typeface="Arial"/>
              </a:rPr>
              <a:t> WPA </a:t>
            </a:r>
            <a:r>
              <a:rPr sz="1500" b="1" spc="0" dirty="0" smtClean="0">
                <a:latin typeface="Arial"/>
                <a:cs typeface="Arial"/>
              </a:rPr>
              <a:t>came</a:t>
            </a:r>
            <a:r>
              <a:rPr sz="1500" b="1" spc="-5" dirty="0" smtClean="0">
                <a:latin typeface="Arial"/>
                <a:cs typeface="Arial"/>
              </a:rPr>
              <a:t> </a:t>
            </a:r>
            <a:r>
              <a:rPr sz="1500" b="1" spc="0" dirty="0" smtClean="0">
                <a:latin typeface="Arial"/>
                <a:cs typeface="Arial"/>
              </a:rPr>
              <a:t>at</a:t>
            </a:r>
            <a:r>
              <a:rPr sz="1500" b="1" spc="-5" dirty="0" smtClean="0">
                <a:latin typeface="Arial"/>
                <a:cs typeface="Arial"/>
              </a:rPr>
              <a:t> </a:t>
            </a:r>
            <a:r>
              <a:rPr sz="1500" b="1" spc="0" dirty="0" smtClean="0">
                <a:latin typeface="Arial"/>
                <a:cs typeface="Arial"/>
              </a:rPr>
              <a:t>a</a:t>
            </a:r>
            <a:r>
              <a:rPr sz="1500" b="1" spc="-5" dirty="0" smtClean="0">
                <a:latin typeface="Arial"/>
                <a:cs typeface="Arial"/>
              </a:rPr>
              <a:t> </a:t>
            </a:r>
            <a:r>
              <a:rPr sz="1500" b="1" spc="0" dirty="0" smtClean="0">
                <a:latin typeface="Arial"/>
                <a:cs typeface="Arial"/>
              </a:rPr>
              <a:t>time</a:t>
            </a:r>
            <a:r>
              <a:rPr sz="1500" b="1" spc="-5" dirty="0" smtClean="0">
                <a:latin typeface="Arial"/>
                <a:cs typeface="Arial"/>
              </a:rPr>
              <a:t> </a:t>
            </a:r>
            <a:r>
              <a:rPr sz="1500" b="1" spc="0" dirty="0" smtClean="0">
                <a:latin typeface="Arial"/>
                <a:cs typeface="Arial"/>
              </a:rPr>
              <a:t>of</a:t>
            </a:r>
            <a:r>
              <a:rPr sz="1500" b="1" spc="-5" dirty="0" smtClean="0">
                <a:latin typeface="Arial"/>
                <a:cs typeface="Arial"/>
              </a:rPr>
              <a:t> </a:t>
            </a:r>
            <a:r>
              <a:rPr sz="1500" b="1" spc="0" dirty="0" smtClean="0">
                <a:latin typeface="Arial"/>
                <a:cs typeface="Arial"/>
              </a:rPr>
              <a:t>critical need</a:t>
            </a:r>
            <a:r>
              <a:rPr sz="1500" b="1" spc="-5" dirty="0" smtClean="0">
                <a:latin typeface="Arial"/>
                <a:cs typeface="Arial"/>
              </a:rPr>
              <a:t> </a:t>
            </a:r>
            <a:r>
              <a:rPr sz="1500" b="1" spc="0" dirty="0" smtClean="0">
                <a:latin typeface="Arial"/>
                <a:cs typeface="Arial"/>
              </a:rPr>
              <a:t>for</a:t>
            </a:r>
            <a:r>
              <a:rPr sz="1500" b="1" spc="-5" dirty="0" smtClean="0">
                <a:latin typeface="Arial"/>
                <a:cs typeface="Arial"/>
              </a:rPr>
              <a:t> </a:t>
            </a:r>
            <a:r>
              <a:rPr sz="1500" b="1" spc="0" dirty="0" smtClean="0">
                <a:latin typeface="Arial"/>
                <a:cs typeface="Arial"/>
              </a:rPr>
              <a:t>African-Americans. Jobs</a:t>
            </a:r>
            <a:r>
              <a:rPr sz="1500" b="1" spc="-5" dirty="0" smtClean="0">
                <a:latin typeface="Arial"/>
                <a:cs typeface="Arial"/>
              </a:rPr>
              <a:t> </a:t>
            </a:r>
            <a:r>
              <a:rPr sz="1500" b="1" spc="0" dirty="0" smtClean="0">
                <a:latin typeface="Arial"/>
                <a:cs typeface="Arial"/>
              </a:rPr>
              <a:t>formed</a:t>
            </a:r>
            <a:r>
              <a:rPr sz="1500" b="1" spc="-5" dirty="0" smtClean="0">
                <a:latin typeface="Arial"/>
                <a:cs typeface="Arial"/>
              </a:rPr>
              <a:t> </a:t>
            </a:r>
            <a:r>
              <a:rPr sz="1500" b="1" spc="0" dirty="0" smtClean="0">
                <a:latin typeface="Arial"/>
                <a:cs typeface="Arial"/>
              </a:rPr>
              <a:t>by</a:t>
            </a:r>
            <a:r>
              <a:rPr sz="1500" b="1" spc="-5" dirty="0" smtClean="0">
                <a:latin typeface="Arial"/>
                <a:cs typeface="Arial"/>
              </a:rPr>
              <a:t> </a:t>
            </a:r>
            <a:r>
              <a:rPr sz="1500" b="1" spc="0" dirty="0" smtClean="0">
                <a:latin typeface="Arial"/>
                <a:cs typeface="Arial"/>
              </a:rPr>
              <a:t>the</a:t>
            </a:r>
            <a:r>
              <a:rPr sz="1500" b="1" spc="-5" dirty="0" smtClean="0">
                <a:latin typeface="Arial"/>
                <a:cs typeface="Arial"/>
              </a:rPr>
              <a:t> </a:t>
            </a:r>
            <a:r>
              <a:rPr sz="1500" b="1" spc="0" dirty="0" smtClean="0">
                <a:latin typeface="Arial"/>
                <a:cs typeface="Arial"/>
              </a:rPr>
              <a:t>WPA</a:t>
            </a:r>
            <a:r>
              <a:rPr sz="1500" b="1" spc="-5" dirty="0" smtClean="0">
                <a:latin typeface="Arial"/>
                <a:cs typeface="Arial"/>
              </a:rPr>
              <a:t> i</a:t>
            </a:r>
            <a:r>
              <a:rPr sz="1500" b="1" spc="0" dirty="0" smtClean="0">
                <a:latin typeface="Arial"/>
                <a:cs typeface="Arial"/>
              </a:rPr>
              <a:t>nc</a:t>
            </a:r>
            <a:r>
              <a:rPr sz="1500" b="1" spc="-10" dirty="0" smtClean="0">
                <a:latin typeface="Arial"/>
                <a:cs typeface="Arial"/>
              </a:rPr>
              <a:t>l</a:t>
            </a:r>
            <a:r>
              <a:rPr sz="1500" b="1" spc="0" dirty="0" smtClean="0">
                <a:latin typeface="Arial"/>
                <a:cs typeface="Arial"/>
              </a:rPr>
              <a:t>uded</a:t>
            </a:r>
            <a:r>
              <a:rPr sz="1500" b="1" spc="-5" dirty="0" smtClean="0">
                <a:latin typeface="Arial"/>
                <a:cs typeface="Arial"/>
              </a:rPr>
              <a:t> </a:t>
            </a:r>
            <a:r>
              <a:rPr sz="1500" b="1" spc="0" dirty="0" smtClean="0">
                <a:latin typeface="Arial"/>
                <a:cs typeface="Arial"/>
              </a:rPr>
              <a:t>a</a:t>
            </a:r>
            <a:r>
              <a:rPr sz="1500" b="1" spc="-5" dirty="0" smtClean="0">
                <a:latin typeface="Arial"/>
                <a:cs typeface="Arial"/>
              </a:rPr>
              <a:t> </a:t>
            </a:r>
            <a:r>
              <a:rPr sz="1500" b="1" spc="0" dirty="0" smtClean="0">
                <a:latin typeface="Arial"/>
                <a:cs typeface="Arial"/>
              </a:rPr>
              <a:t>variety</a:t>
            </a:r>
            <a:r>
              <a:rPr sz="1500" b="1" spc="-5" dirty="0" smtClean="0">
                <a:latin typeface="Arial"/>
                <a:cs typeface="Arial"/>
              </a:rPr>
              <a:t> </a:t>
            </a:r>
            <a:r>
              <a:rPr sz="1500" b="1" spc="0" dirty="0" smtClean="0">
                <a:latin typeface="Arial"/>
                <a:cs typeface="Arial"/>
              </a:rPr>
              <a:t>of </a:t>
            </a:r>
            <a:r>
              <a:rPr sz="1500" b="1" spc="-5" dirty="0" smtClean="0">
                <a:latin typeface="Arial"/>
                <a:cs typeface="Arial"/>
              </a:rPr>
              <a:t>constructio</a:t>
            </a:r>
            <a:r>
              <a:rPr sz="1500" b="1" spc="0" dirty="0" smtClean="0">
                <a:latin typeface="Arial"/>
                <a:cs typeface="Arial"/>
              </a:rPr>
              <a:t>n</a:t>
            </a:r>
            <a:r>
              <a:rPr sz="1500" b="1" spc="-10" dirty="0" smtClean="0">
                <a:latin typeface="Arial"/>
                <a:cs typeface="Arial"/>
              </a:rPr>
              <a:t> </a:t>
            </a:r>
            <a:r>
              <a:rPr sz="1500" b="1" spc="-5" dirty="0" smtClean="0">
                <a:latin typeface="Arial"/>
                <a:cs typeface="Arial"/>
              </a:rPr>
              <a:t>o</a:t>
            </a:r>
            <a:r>
              <a:rPr sz="1500" b="1" spc="0" dirty="0" smtClean="0">
                <a:latin typeface="Arial"/>
                <a:cs typeface="Arial"/>
              </a:rPr>
              <a:t>f</a:t>
            </a:r>
            <a:r>
              <a:rPr sz="1500" b="1" spc="-10" dirty="0" smtClean="0">
                <a:latin typeface="Arial"/>
                <a:cs typeface="Arial"/>
              </a:rPr>
              <a:t> </a:t>
            </a:r>
            <a:r>
              <a:rPr sz="1500" b="1" spc="-5" dirty="0" smtClean="0">
                <a:latin typeface="Arial"/>
                <a:cs typeface="Arial"/>
              </a:rPr>
              <a:t>bridges</a:t>
            </a:r>
            <a:r>
              <a:rPr sz="1500" b="1" spc="0" dirty="0" smtClean="0">
                <a:latin typeface="Arial"/>
                <a:cs typeface="Arial"/>
              </a:rPr>
              <a:t>,</a:t>
            </a:r>
            <a:r>
              <a:rPr sz="1500" b="1" spc="-10" dirty="0" smtClean="0">
                <a:latin typeface="Arial"/>
                <a:cs typeface="Arial"/>
              </a:rPr>
              <a:t> </a:t>
            </a:r>
            <a:r>
              <a:rPr sz="1500" b="1" spc="-5" dirty="0" smtClean="0">
                <a:latin typeface="Arial"/>
                <a:cs typeface="Arial"/>
              </a:rPr>
              <a:t>h</a:t>
            </a:r>
            <a:r>
              <a:rPr sz="1500" b="1" spc="-10" dirty="0" smtClean="0">
                <a:latin typeface="Arial"/>
                <a:cs typeface="Arial"/>
              </a:rPr>
              <a:t>i</a:t>
            </a:r>
            <a:r>
              <a:rPr sz="1500" b="1" spc="-5" dirty="0" smtClean="0">
                <a:latin typeface="Arial"/>
                <a:cs typeface="Arial"/>
              </a:rPr>
              <a:t>ghw</a:t>
            </a:r>
            <a:r>
              <a:rPr sz="1500" b="1" spc="-10" dirty="0" smtClean="0">
                <a:latin typeface="Arial"/>
                <a:cs typeface="Arial"/>
              </a:rPr>
              <a:t>a</a:t>
            </a:r>
            <a:r>
              <a:rPr sz="1500" b="1" spc="-5" dirty="0" smtClean="0">
                <a:latin typeface="Arial"/>
                <a:cs typeface="Arial"/>
              </a:rPr>
              <a:t>ys</a:t>
            </a:r>
            <a:r>
              <a:rPr sz="1500" b="1" spc="0" dirty="0" smtClean="0">
                <a:latin typeface="Arial"/>
                <a:cs typeface="Arial"/>
              </a:rPr>
              <a:t>,</a:t>
            </a:r>
            <a:r>
              <a:rPr sz="1500" b="1" spc="-10" dirty="0" smtClean="0">
                <a:latin typeface="Arial"/>
                <a:cs typeface="Arial"/>
              </a:rPr>
              <a:t> </a:t>
            </a:r>
            <a:r>
              <a:rPr sz="1500" b="1" spc="-5" dirty="0" smtClean="0">
                <a:latin typeface="Arial"/>
                <a:cs typeface="Arial"/>
              </a:rPr>
              <a:t>dams</a:t>
            </a:r>
            <a:r>
              <a:rPr sz="1500" b="1" spc="0" dirty="0" smtClean="0">
                <a:latin typeface="Arial"/>
                <a:cs typeface="Arial"/>
              </a:rPr>
              <a:t>,</a:t>
            </a:r>
            <a:r>
              <a:rPr sz="1500" b="1" spc="-10" dirty="0" smtClean="0">
                <a:latin typeface="Arial"/>
                <a:cs typeface="Arial"/>
              </a:rPr>
              <a:t> </a:t>
            </a:r>
            <a:r>
              <a:rPr sz="1500" b="1" spc="-5" dirty="0" smtClean="0">
                <a:latin typeface="Arial"/>
                <a:cs typeface="Arial"/>
              </a:rPr>
              <a:t>hosp</a:t>
            </a:r>
            <a:r>
              <a:rPr sz="1500" b="1" spc="-10" dirty="0" smtClean="0">
                <a:latin typeface="Arial"/>
                <a:cs typeface="Arial"/>
              </a:rPr>
              <a:t>i</a:t>
            </a:r>
            <a:r>
              <a:rPr sz="1500" b="1" spc="-5" dirty="0" smtClean="0">
                <a:latin typeface="Arial"/>
                <a:cs typeface="Arial"/>
              </a:rPr>
              <a:t>tals, alon</a:t>
            </a:r>
            <a:r>
              <a:rPr sz="1500" b="1" spc="0" dirty="0" smtClean="0">
                <a:latin typeface="Arial"/>
                <a:cs typeface="Arial"/>
              </a:rPr>
              <a:t>g</a:t>
            </a:r>
            <a:r>
              <a:rPr sz="1500" b="1" spc="-10" dirty="0" smtClean="0">
                <a:latin typeface="Arial"/>
                <a:cs typeface="Arial"/>
              </a:rPr>
              <a:t> </a:t>
            </a:r>
            <a:r>
              <a:rPr sz="1500" b="1" spc="-5" dirty="0" smtClean="0">
                <a:latin typeface="Arial"/>
                <a:cs typeface="Arial"/>
              </a:rPr>
              <a:t>w</a:t>
            </a:r>
            <a:r>
              <a:rPr sz="1500" b="1" spc="-10" dirty="0" smtClean="0">
                <a:latin typeface="Arial"/>
                <a:cs typeface="Arial"/>
              </a:rPr>
              <a:t>i</a:t>
            </a:r>
            <a:r>
              <a:rPr sz="1500" b="1" spc="-5" dirty="0" smtClean="0">
                <a:latin typeface="Arial"/>
                <a:cs typeface="Arial"/>
              </a:rPr>
              <a:t>t</a:t>
            </a:r>
            <a:r>
              <a:rPr sz="1500" b="1" spc="0" dirty="0" smtClean="0">
                <a:latin typeface="Arial"/>
                <a:cs typeface="Arial"/>
              </a:rPr>
              <a:t>h</a:t>
            </a:r>
            <a:r>
              <a:rPr sz="1500" b="1" spc="-10" dirty="0" smtClean="0">
                <a:latin typeface="Arial"/>
                <a:cs typeface="Arial"/>
              </a:rPr>
              <a:t> </a:t>
            </a:r>
            <a:r>
              <a:rPr sz="1500" b="1" spc="-5" dirty="0" smtClean="0">
                <a:latin typeface="Arial"/>
                <a:cs typeface="Arial"/>
              </a:rPr>
              <a:t>provid</a:t>
            </a:r>
            <a:r>
              <a:rPr sz="1500" b="1" spc="-10" dirty="0" smtClean="0">
                <a:latin typeface="Arial"/>
                <a:cs typeface="Arial"/>
              </a:rPr>
              <a:t>i</a:t>
            </a:r>
            <a:r>
              <a:rPr sz="1500" b="1" spc="-5" dirty="0" smtClean="0">
                <a:latin typeface="Arial"/>
                <a:cs typeface="Arial"/>
              </a:rPr>
              <a:t>n</a:t>
            </a:r>
            <a:r>
              <a:rPr sz="1500" b="1" spc="0" dirty="0" smtClean="0">
                <a:latin typeface="Arial"/>
                <a:cs typeface="Arial"/>
              </a:rPr>
              <a:t>g</a:t>
            </a:r>
            <a:r>
              <a:rPr sz="1500" b="1" spc="-10" dirty="0" smtClean="0">
                <a:latin typeface="Arial"/>
                <a:cs typeface="Arial"/>
              </a:rPr>
              <a:t> </a:t>
            </a:r>
            <a:r>
              <a:rPr sz="1500" b="1" spc="-5" dirty="0" smtClean="0">
                <a:latin typeface="Arial"/>
                <a:cs typeface="Arial"/>
              </a:rPr>
              <a:t>train</a:t>
            </a:r>
            <a:r>
              <a:rPr sz="1500" b="1" spc="-10" dirty="0" smtClean="0">
                <a:latin typeface="Arial"/>
                <a:cs typeface="Arial"/>
              </a:rPr>
              <a:t>i</a:t>
            </a:r>
            <a:r>
              <a:rPr sz="1500" b="1" spc="-5" dirty="0" smtClean="0">
                <a:latin typeface="Arial"/>
                <a:cs typeface="Arial"/>
              </a:rPr>
              <a:t>n</a:t>
            </a:r>
            <a:r>
              <a:rPr sz="1500" b="1" spc="0" dirty="0" smtClean="0">
                <a:latin typeface="Arial"/>
                <a:cs typeface="Arial"/>
              </a:rPr>
              <a:t>g</a:t>
            </a:r>
            <a:r>
              <a:rPr sz="1500" b="1" spc="-5" dirty="0" smtClean="0">
                <a:latin typeface="Arial"/>
                <a:cs typeface="Arial"/>
              </a:rPr>
              <a:t> an</a:t>
            </a:r>
            <a:r>
              <a:rPr sz="1500" b="1" spc="0" dirty="0" smtClean="0">
                <a:latin typeface="Arial"/>
                <a:cs typeface="Arial"/>
              </a:rPr>
              <a:t>d</a:t>
            </a:r>
            <a:r>
              <a:rPr sz="1500" b="1" spc="-5" dirty="0" smtClean="0">
                <a:latin typeface="Arial"/>
                <a:cs typeface="Arial"/>
              </a:rPr>
              <a:t> wor</a:t>
            </a:r>
            <a:r>
              <a:rPr sz="1500" b="1" spc="0" dirty="0" smtClean="0">
                <a:latin typeface="Arial"/>
                <a:cs typeface="Arial"/>
              </a:rPr>
              <a:t>k</a:t>
            </a:r>
            <a:r>
              <a:rPr sz="1500" b="1" spc="-5" dirty="0" smtClean="0">
                <a:latin typeface="Arial"/>
                <a:cs typeface="Arial"/>
              </a:rPr>
              <a:t> i</a:t>
            </a:r>
            <a:r>
              <a:rPr sz="1500" b="1" spc="0" dirty="0" smtClean="0">
                <a:latin typeface="Arial"/>
                <a:cs typeface="Arial"/>
              </a:rPr>
              <a:t>n</a:t>
            </a:r>
            <a:r>
              <a:rPr sz="1500" b="1" spc="-5" dirty="0" smtClean="0">
                <a:latin typeface="Arial"/>
                <a:cs typeface="Arial"/>
              </a:rPr>
              <a:t> th</a:t>
            </a:r>
            <a:r>
              <a:rPr sz="1500" b="1" spc="0" dirty="0" smtClean="0">
                <a:latin typeface="Arial"/>
                <a:cs typeface="Arial"/>
              </a:rPr>
              <a:t>e</a:t>
            </a:r>
            <a:r>
              <a:rPr sz="1500" b="1" spc="-5" dirty="0" smtClean="0">
                <a:latin typeface="Arial"/>
                <a:cs typeface="Arial"/>
              </a:rPr>
              <a:t> cl</a:t>
            </a:r>
            <a:r>
              <a:rPr sz="1500" b="1" spc="5" dirty="0" smtClean="0">
                <a:latin typeface="Arial"/>
                <a:cs typeface="Arial"/>
              </a:rPr>
              <a:t>e</a:t>
            </a:r>
            <a:r>
              <a:rPr sz="1500" b="1" spc="-5" dirty="0" smtClean="0">
                <a:latin typeface="Arial"/>
                <a:cs typeface="Arial"/>
              </a:rPr>
              <a:t>ri</a:t>
            </a:r>
            <a:r>
              <a:rPr sz="1500" b="1" spc="5" dirty="0" smtClean="0">
                <a:latin typeface="Arial"/>
                <a:cs typeface="Arial"/>
              </a:rPr>
              <a:t>c</a:t>
            </a:r>
            <a:r>
              <a:rPr sz="1500" b="1" spc="-5" dirty="0" smtClean="0">
                <a:latin typeface="Arial"/>
                <a:cs typeface="Arial"/>
              </a:rPr>
              <a:t>al, </a:t>
            </a:r>
            <a:r>
              <a:rPr sz="1500" b="1" spc="0" dirty="0" smtClean="0">
                <a:latin typeface="Arial"/>
                <a:cs typeface="Arial"/>
              </a:rPr>
              <a:t>professional</a:t>
            </a:r>
            <a:r>
              <a:rPr sz="1500" b="1" spc="-5" dirty="0" smtClean="0">
                <a:latin typeface="Arial"/>
                <a:cs typeface="Arial"/>
              </a:rPr>
              <a:t> </a:t>
            </a:r>
            <a:r>
              <a:rPr sz="1500" b="1" spc="0" dirty="0" smtClean="0">
                <a:latin typeface="Arial"/>
                <a:cs typeface="Arial"/>
              </a:rPr>
              <a:t>and</a:t>
            </a:r>
            <a:r>
              <a:rPr sz="1500" b="1" spc="-5" dirty="0" smtClean="0">
                <a:latin typeface="Arial"/>
                <a:cs typeface="Arial"/>
              </a:rPr>
              <a:t> </a:t>
            </a:r>
            <a:r>
              <a:rPr sz="1500" b="1" spc="0" dirty="0" smtClean="0">
                <a:latin typeface="Arial"/>
                <a:cs typeface="Arial"/>
              </a:rPr>
              <a:t>arts</a:t>
            </a:r>
            <a:r>
              <a:rPr sz="1500" b="1" spc="-5" dirty="0" smtClean="0">
                <a:latin typeface="Arial"/>
                <a:cs typeface="Arial"/>
              </a:rPr>
              <a:t> </a:t>
            </a:r>
            <a:r>
              <a:rPr sz="1500" b="1" spc="0" dirty="0" smtClean="0">
                <a:latin typeface="Arial"/>
                <a:cs typeface="Arial"/>
              </a:rPr>
              <a:t>endeavors.</a:t>
            </a:r>
            <a:r>
              <a:rPr sz="1500" b="1" spc="-5" dirty="0" smtClean="0">
                <a:latin typeface="Arial"/>
                <a:cs typeface="Arial"/>
              </a:rPr>
              <a:t> </a:t>
            </a:r>
            <a:r>
              <a:rPr sz="1500" b="1" spc="0" dirty="0" smtClean="0">
                <a:latin typeface="Arial"/>
                <a:cs typeface="Arial"/>
              </a:rPr>
              <a:t>By</a:t>
            </a:r>
            <a:r>
              <a:rPr sz="1500" b="1" spc="-5" dirty="0" smtClean="0">
                <a:latin typeface="Arial"/>
                <a:cs typeface="Arial"/>
              </a:rPr>
              <a:t> </a:t>
            </a:r>
            <a:r>
              <a:rPr sz="1500" b="1" spc="0" dirty="0" smtClean="0">
                <a:latin typeface="Arial"/>
                <a:cs typeface="Arial"/>
              </a:rPr>
              <a:t>the</a:t>
            </a:r>
            <a:r>
              <a:rPr sz="1500" b="1" spc="-5" dirty="0" smtClean="0">
                <a:latin typeface="Arial"/>
                <a:cs typeface="Arial"/>
              </a:rPr>
              <a:t> </a:t>
            </a:r>
            <a:r>
              <a:rPr sz="1500" b="1" spc="0" dirty="0" smtClean="0">
                <a:latin typeface="Arial"/>
                <a:cs typeface="Arial"/>
              </a:rPr>
              <a:t>time</a:t>
            </a:r>
            <a:r>
              <a:rPr sz="1500" b="1" spc="-5" dirty="0" smtClean="0">
                <a:latin typeface="Arial"/>
                <a:cs typeface="Arial"/>
              </a:rPr>
              <a:t> </a:t>
            </a:r>
            <a:r>
              <a:rPr sz="1500" b="1" spc="0" dirty="0" smtClean="0">
                <a:latin typeface="Arial"/>
                <a:cs typeface="Arial"/>
              </a:rPr>
              <a:t>the program</a:t>
            </a:r>
            <a:r>
              <a:rPr sz="1500" b="1" spc="-5" dirty="0" smtClean="0">
                <a:latin typeface="Arial"/>
                <a:cs typeface="Arial"/>
              </a:rPr>
              <a:t> </a:t>
            </a:r>
            <a:r>
              <a:rPr sz="1500" b="1" spc="0" dirty="0" smtClean="0">
                <a:latin typeface="Arial"/>
                <a:cs typeface="Arial"/>
              </a:rPr>
              <a:t>end</a:t>
            </a:r>
            <a:r>
              <a:rPr sz="1500" b="1" spc="-10" dirty="0" smtClean="0">
                <a:latin typeface="Arial"/>
                <a:cs typeface="Arial"/>
              </a:rPr>
              <a:t>e</a:t>
            </a:r>
            <a:r>
              <a:rPr sz="1500" b="1" spc="0" dirty="0" smtClean="0">
                <a:latin typeface="Arial"/>
                <a:cs typeface="Arial"/>
              </a:rPr>
              <a:t>d</a:t>
            </a:r>
            <a:r>
              <a:rPr sz="1500" b="1" spc="-5" dirty="0" smtClean="0">
                <a:latin typeface="Arial"/>
                <a:cs typeface="Arial"/>
              </a:rPr>
              <a:t> </a:t>
            </a:r>
            <a:r>
              <a:rPr sz="1500" b="1" spc="-10" dirty="0" smtClean="0">
                <a:latin typeface="Arial"/>
                <a:cs typeface="Arial"/>
              </a:rPr>
              <a:t>i</a:t>
            </a:r>
            <a:r>
              <a:rPr sz="1500" b="1" spc="0" dirty="0" smtClean="0">
                <a:latin typeface="Arial"/>
                <a:cs typeface="Arial"/>
              </a:rPr>
              <a:t>n</a:t>
            </a:r>
            <a:r>
              <a:rPr sz="1500" b="1" spc="-5" dirty="0" smtClean="0">
                <a:latin typeface="Arial"/>
                <a:cs typeface="Arial"/>
              </a:rPr>
              <a:t> </a:t>
            </a:r>
            <a:r>
              <a:rPr sz="1500" b="1" spc="0" dirty="0" smtClean="0">
                <a:latin typeface="Arial"/>
                <a:cs typeface="Arial"/>
              </a:rPr>
              <a:t>February</a:t>
            </a:r>
            <a:r>
              <a:rPr sz="1500" b="1" spc="-5" dirty="0" smtClean="0">
                <a:latin typeface="Arial"/>
                <a:cs typeface="Arial"/>
              </a:rPr>
              <a:t> </a:t>
            </a:r>
            <a:r>
              <a:rPr sz="1500" b="1" spc="0" dirty="0" smtClean="0">
                <a:latin typeface="Arial"/>
                <a:cs typeface="Arial"/>
              </a:rPr>
              <a:t>1943,</a:t>
            </a:r>
            <a:r>
              <a:rPr sz="1500" b="1" spc="-5" dirty="0" smtClean="0">
                <a:latin typeface="Arial"/>
                <a:cs typeface="Arial"/>
              </a:rPr>
              <a:t> </a:t>
            </a:r>
            <a:r>
              <a:rPr sz="1500" b="1" spc="0" dirty="0" smtClean="0">
                <a:latin typeface="Arial"/>
                <a:cs typeface="Arial"/>
              </a:rPr>
              <a:t>it</a:t>
            </a:r>
            <a:r>
              <a:rPr sz="1500" b="1" spc="-5" dirty="0" smtClean="0">
                <a:latin typeface="Arial"/>
                <a:cs typeface="Arial"/>
              </a:rPr>
              <a:t> </a:t>
            </a:r>
            <a:r>
              <a:rPr sz="1500" b="1" spc="0" dirty="0" smtClean="0">
                <a:latin typeface="Arial"/>
                <a:cs typeface="Arial"/>
              </a:rPr>
              <a:t>had</a:t>
            </a:r>
            <a:r>
              <a:rPr sz="1500" b="1" spc="-5" dirty="0" smtClean="0">
                <a:latin typeface="Arial"/>
                <a:cs typeface="Arial"/>
              </a:rPr>
              <a:t> </a:t>
            </a:r>
            <a:r>
              <a:rPr sz="1500" b="1" spc="-10" dirty="0" smtClean="0">
                <a:latin typeface="Arial"/>
                <a:cs typeface="Arial"/>
              </a:rPr>
              <a:t>a</a:t>
            </a:r>
            <a:r>
              <a:rPr sz="1500" b="1" spc="0" dirty="0" smtClean="0">
                <a:latin typeface="Arial"/>
                <a:cs typeface="Arial"/>
              </a:rPr>
              <a:t>llocated</a:t>
            </a:r>
            <a:endParaRPr sz="1500">
              <a:latin typeface="Arial"/>
              <a:cs typeface="Arial"/>
            </a:endParaRPr>
          </a:p>
          <a:p>
            <a:pPr marL="12700" marR="229235" indent="52069">
              <a:lnSpc>
                <a:spcPct val="100000"/>
              </a:lnSpc>
            </a:pPr>
            <a:r>
              <a:rPr sz="1500" b="1" spc="-5" dirty="0" smtClean="0">
                <a:latin typeface="Arial"/>
                <a:cs typeface="Arial"/>
              </a:rPr>
              <a:t>$</a:t>
            </a:r>
            <a:r>
              <a:rPr sz="1500" b="1" spc="5" dirty="0" smtClean="0">
                <a:latin typeface="Arial"/>
                <a:cs typeface="Arial"/>
              </a:rPr>
              <a:t>1</a:t>
            </a:r>
            <a:r>
              <a:rPr sz="1500" b="1" spc="0" dirty="0" smtClean="0">
                <a:latin typeface="Arial"/>
                <a:cs typeface="Arial"/>
              </a:rPr>
              <a:t>1</a:t>
            </a:r>
            <a:r>
              <a:rPr sz="1500" b="1" spc="-5" dirty="0" smtClean="0">
                <a:latin typeface="Arial"/>
                <a:cs typeface="Arial"/>
              </a:rPr>
              <a:t> billio</a:t>
            </a:r>
            <a:r>
              <a:rPr sz="1500" b="1" spc="0" dirty="0" smtClean="0">
                <a:latin typeface="Arial"/>
                <a:cs typeface="Arial"/>
              </a:rPr>
              <a:t>n</a:t>
            </a:r>
            <a:r>
              <a:rPr sz="1500" b="1" spc="-5" dirty="0" smtClean="0">
                <a:latin typeface="Arial"/>
                <a:cs typeface="Arial"/>
              </a:rPr>
              <a:t> dollar</a:t>
            </a:r>
            <a:r>
              <a:rPr sz="1500" b="1" spc="0" dirty="0" smtClean="0">
                <a:latin typeface="Arial"/>
                <a:cs typeface="Arial"/>
              </a:rPr>
              <a:t>s</a:t>
            </a:r>
            <a:r>
              <a:rPr sz="1500" b="1" spc="-5" dirty="0" smtClean="0">
                <a:latin typeface="Arial"/>
                <a:cs typeface="Arial"/>
              </a:rPr>
              <a:t> an</a:t>
            </a:r>
            <a:r>
              <a:rPr sz="1500" b="1" spc="0" dirty="0" smtClean="0">
                <a:latin typeface="Arial"/>
                <a:cs typeface="Arial"/>
              </a:rPr>
              <a:t>d</a:t>
            </a:r>
            <a:r>
              <a:rPr sz="1500" b="1" spc="-5" dirty="0" smtClean="0">
                <a:latin typeface="Arial"/>
                <a:cs typeface="Arial"/>
              </a:rPr>
              <a:t> employe</a:t>
            </a:r>
            <a:r>
              <a:rPr sz="1500" b="1" spc="0" dirty="0" smtClean="0">
                <a:latin typeface="Arial"/>
                <a:cs typeface="Arial"/>
              </a:rPr>
              <a:t>d</a:t>
            </a:r>
            <a:r>
              <a:rPr sz="1500" b="1" spc="-5" dirty="0" smtClean="0">
                <a:latin typeface="Arial"/>
                <a:cs typeface="Arial"/>
              </a:rPr>
              <a:t> mor</a:t>
            </a:r>
            <a:r>
              <a:rPr sz="1500" b="1" spc="0" dirty="0" smtClean="0">
                <a:latin typeface="Arial"/>
                <a:cs typeface="Arial"/>
              </a:rPr>
              <a:t>e</a:t>
            </a:r>
            <a:r>
              <a:rPr sz="1500" b="1" spc="-5" dirty="0" smtClean="0">
                <a:latin typeface="Arial"/>
                <a:cs typeface="Arial"/>
              </a:rPr>
              <a:t> tha</a:t>
            </a:r>
            <a:r>
              <a:rPr sz="1500" b="1" spc="0" dirty="0" smtClean="0">
                <a:latin typeface="Arial"/>
                <a:cs typeface="Arial"/>
              </a:rPr>
              <a:t>n</a:t>
            </a:r>
            <a:r>
              <a:rPr sz="1500" b="1" spc="-5" dirty="0" smtClean="0">
                <a:latin typeface="Arial"/>
                <a:cs typeface="Arial"/>
              </a:rPr>
              <a:t> </a:t>
            </a:r>
            <a:r>
              <a:rPr sz="1500" b="1" spc="0" dirty="0" smtClean="0">
                <a:latin typeface="Arial"/>
                <a:cs typeface="Arial"/>
              </a:rPr>
              <a:t>8</a:t>
            </a:r>
            <a:r>
              <a:rPr sz="1500" b="1" spc="-5" dirty="0" smtClean="0">
                <a:latin typeface="Arial"/>
                <a:cs typeface="Arial"/>
              </a:rPr>
              <a:t> million people.</a:t>
            </a:r>
            <a:endParaRPr sz="1500">
              <a:latin typeface="Arial"/>
              <a:cs typeface="Arial"/>
            </a:endParaRPr>
          </a:p>
        </p:txBody>
      </p:sp>
      <p:sp>
        <p:nvSpPr>
          <p:cNvPr id="10" name="object 10"/>
          <p:cNvSpPr txBox="1"/>
          <p:nvPr/>
        </p:nvSpPr>
        <p:spPr>
          <a:xfrm>
            <a:off x="384302" y="5839458"/>
            <a:ext cx="6809105" cy="641350"/>
          </a:xfrm>
          <a:prstGeom prst="rect">
            <a:avLst/>
          </a:prstGeom>
        </p:spPr>
        <p:txBody>
          <a:bodyPr vert="horz" wrap="square" lIns="0" tIns="0" rIns="0" bIns="0" rtlCol="0">
            <a:noAutofit/>
          </a:bodyPr>
          <a:lstStyle/>
          <a:p>
            <a:pPr marL="12700" marR="12700" indent="0" algn="just">
              <a:lnSpc>
                <a:spcPts val="1670"/>
              </a:lnSpc>
            </a:pPr>
            <a:r>
              <a:rPr sz="1400" b="1" spc="-15" dirty="0" smtClean="0">
                <a:latin typeface="Arial"/>
                <a:cs typeface="Arial"/>
              </a:rPr>
              <a:t>Th</a:t>
            </a:r>
            <a:r>
              <a:rPr sz="1400" b="1" spc="-10" dirty="0" smtClean="0">
                <a:latin typeface="Arial"/>
                <a:cs typeface="Arial"/>
              </a:rPr>
              <a:t>e</a:t>
            </a:r>
            <a:r>
              <a:rPr sz="1400" b="1" spc="-5" dirty="0" smtClean="0">
                <a:latin typeface="Arial"/>
                <a:cs typeface="Arial"/>
              </a:rPr>
              <a:t> </a:t>
            </a:r>
            <a:r>
              <a:rPr sz="1400" b="1" spc="-20" dirty="0" smtClean="0">
                <a:latin typeface="Arial"/>
                <a:cs typeface="Arial"/>
              </a:rPr>
              <a:t>WP</a:t>
            </a:r>
            <a:r>
              <a:rPr sz="1400" b="1" spc="-10" dirty="0" smtClean="0">
                <a:latin typeface="Arial"/>
                <a:cs typeface="Arial"/>
              </a:rPr>
              <a:t>A</a:t>
            </a:r>
            <a:r>
              <a:rPr sz="1400" b="1" spc="5" dirty="0" smtClean="0">
                <a:latin typeface="Arial"/>
                <a:cs typeface="Arial"/>
              </a:rPr>
              <a:t> </a:t>
            </a:r>
            <a:r>
              <a:rPr sz="1400" b="1" spc="-15" dirty="0" smtClean="0">
                <a:latin typeface="Arial"/>
                <a:cs typeface="Arial"/>
              </a:rPr>
              <a:t>no</a:t>
            </a:r>
            <a:r>
              <a:rPr sz="1400" b="1" spc="-5" dirty="0" smtClean="0">
                <a:latin typeface="Arial"/>
                <a:cs typeface="Arial"/>
              </a:rPr>
              <a:t>t </a:t>
            </a:r>
            <a:r>
              <a:rPr sz="1400" b="1" spc="-15" dirty="0" smtClean="0">
                <a:latin typeface="Arial"/>
                <a:cs typeface="Arial"/>
              </a:rPr>
              <a:t>onl</a:t>
            </a:r>
            <a:r>
              <a:rPr sz="1400" b="1" spc="-10" dirty="0" smtClean="0">
                <a:latin typeface="Arial"/>
                <a:cs typeface="Arial"/>
              </a:rPr>
              <a:t>y</a:t>
            </a:r>
            <a:r>
              <a:rPr sz="1400" b="1" spc="-5" dirty="0" smtClean="0">
                <a:latin typeface="Arial"/>
                <a:cs typeface="Arial"/>
              </a:rPr>
              <a:t> </a:t>
            </a:r>
            <a:r>
              <a:rPr sz="1400" b="1" spc="-15" dirty="0" smtClean="0">
                <a:latin typeface="Arial"/>
                <a:cs typeface="Arial"/>
              </a:rPr>
              <a:t>hire</a:t>
            </a:r>
            <a:r>
              <a:rPr sz="1400" b="1" spc="-10" dirty="0" smtClean="0">
                <a:latin typeface="Arial"/>
                <a:cs typeface="Arial"/>
              </a:rPr>
              <a:t>d</a:t>
            </a:r>
            <a:r>
              <a:rPr sz="1400" b="1" spc="-5" dirty="0" smtClean="0">
                <a:latin typeface="Arial"/>
                <a:cs typeface="Arial"/>
              </a:rPr>
              <a:t> </a:t>
            </a:r>
            <a:r>
              <a:rPr sz="1400" b="1" spc="-15" dirty="0" smtClean="0">
                <a:latin typeface="Arial"/>
                <a:cs typeface="Arial"/>
              </a:rPr>
              <a:t>Afric</a:t>
            </a:r>
            <a:r>
              <a:rPr sz="1400" b="1" spc="-10" dirty="0" smtClean="0">
                <a:latin typeface="Arial"/>
                <a:cs typeface="Arial"/>
              </a:rPr>
              <a:t>a</a:t>
            </a:r>
            <a:r>
              <a:rPr sz="1400" b="1" spc="-15" dirty="0" smtClean="0">
                <a:latin typeface="Arial"/>
                <a:cs typeface="Arial"/>
              </a:rPr>
              <a:t>n-A</a:t>
            </a:r>
            <a:r>
              <a:rPr sz="1400" b="1" spc="-10" dirty="0" smtClean="0">
                <a:latin typeface="Arial"/>
                <a:cs typeface="Arial"/>
              </a:rPr>
              <a:t>m</a:t>
            </a:r>
            <a:r>
              <a:rPr sz="1400" b="1" spc="-15" dirty="0" smtClean="0">
                <a:latin typeface="Arial"/>
                <a:cs typeface="Arial"/>
              </a:rPr>
              <a:t>ericans</a:t>
            </a:r>
            <a:r>
              <a:rPr sz="1400" b="1" spc="-5" dirty="0" smtClean="0">
                <a:latin typeface="Arial"/>
                <a:cs typeface="Arial"/>
              </a:rPr>
              <a:t>, </a:t>
            </a:r>
            <a:r>
              <a:rPr sz="1400" b="1" spc="-10" dirty="0" smtClean="0">
                <a:latin typeface="Arial"/>
                <a:cs typeface="Arial"/>
              </a:rPr>
              <a:t>its</a:t>
            </a:r>
            <a:r>
              <a:rPr sz="1400" b="1" spc="-5" dirty="0" smtClean="0">
                <a:latin typeface="Arial"/>
                <a:cs typeface="Arial"/>
              </a:rPr>
              <a:t> </a:t>
            </a:r>
            <a:r>
              <a:rPr sz="1400" b="1" spc="-15" dirty="0" smtClean="0">
                <a:latin typeface="Arial"/>
                <a:cs typeface="Arial"/>
              </a:rPr>
              <a:t>project</a:t>
            </a:r>
            <a:r>
              <a:rPr sz="1400" b="1" spc="-10" dirty="0" smtClean="0">
                <a:latin typeface="Arial"/>
                <a:cs typeface="Arial"/>
              </a:rPr>
              <a:t>s </a:t>
            </a:r>
            <a:r>
              <a:rPr sz="1400" b="1" spc="-15" dirty="0" smtClean="0">
                <a:latin typeface="Arial"/>
                <a:cs typeface="Arial"/>
              </a:rPr>
              <a:t>contribute</a:t>
            </a:r>
            <a:r>
              <a:rPr sz="1400" b="1" spc="-10" dirty="0" smtClean="0">
                <a:latin typeface="Arial"/>
                <a:cs typeface="Arial"/>
              </a:rPr>
              <a:t>d</a:t>
            </a:r>
            <a:r>
              <a:rPr sz="1400" b="1" spc="-5" dirty="0" smtClean="0">
                <a:latin typeface="Arial"/>
                <a:cs typeface="Arial"/>
              </a:rPr>
              <a:t> </a:t>
            </a:r>
            <a:r>
              <a:rPr sz="1400" b="1" spc="-10" dirty="0" smtClean="0">
                <a:latin typeface="Arial"/>
                <a:cs typeface="Arial"/>
              </a:rPr>
              <a:t>to</a:t>
            </a:r>
            <a:r>
              <a:rPr sz="1400" b="1" spc="-5" dirty="0" smtClean="0">
                <a:latin typeface="Arial"/>
                <a:cs typeface="Arial"/>
              </a:rPr>
              <a:t> </a:t>
            </a:r>
            <a:r>
              <a:rPr sz="1400" b="1" spc="-15" dirty="0" smtClean="0">
                <a:latin typeface="Arial"/>
                <a:cs typeface="Arial"/>
              </a:rPr>
              <a:t>thei</a:t>
            </a:r>
            <a:r>
              <a:rPr sz="1400" b="1" spc="-10" dirty="0" smtClean="0">
                <a:latin typeface="Arial"/>
                <a:cs typeface="Arial"/>
              </a:rPr>
              <a:t>r</a:t>
            </a:r>
            <a:r>
              <a:rPr sz="1400" b="1" spc="-5" dirty="0" smtClean="0">
                <a:latin typeface="Arial"/>
                <a:cs typeface="Arial"/>
              </a:rPr>
              <a:t> </a:t>
            </a:r>
            <a:r>
              <a:rPr sz="1400" b="1" spc="-15" dirty="0" smtClean="0">
                <a:latin typeface="Arial"/>
                <a:cs typeface="Arial"/>
              </a:rPr>
              <a:t>well- being</a:t>
            </a:r>
            <a:r>
              <a:rPr sz="1400" b="1" spc="-5" dirty="0" smtClean="0">
                <a:latin typeface="Arial"/>
                <a:cs typeface="Arial"/>
              </a:rPr>
              <a:t>. </a:t>
            </a:r>
            <a:r>
              <a:rPr sz="1400" b="1" spc="-20" dirty="0" smtClean="0">
                <a:latin typeface="Arial"/>
                <a:cs typeface="Arial"/>
              </a:rPr>
              <a:t>WP</a:t>
            </a:r>
            <a:r>
              <a:rPr sz="1400" b="1" spc="-10" dirty="0" smtClean="0">
                <a:latin typeface="Arial"/>
                <a:cs typeface="Arial"/>
              </a:rPr>
              <a:t>A</a:t>
            </a:r>
            <a:r>
              <a:rPr sz="1400" b="1" spc="-5" dirty="0" smtClean="0">
                <a:latin typeface="Arial"/>
                <a:cs typeface="Arial"/>
              </a:rPr>
              <a:t> </a:t>
            </a:r>
            <a:r>
              <a:rPr sz="1400" b="1" spc="-10" dirty="0" smtClean="0">
                <a:latin typeface="Arial"/>
                <a:cs typeface="Arial"/>
              </a:rPr>
              <a:t>c</a:t>
            </a:r>
            <a:r>
              <a:rPr sz="1400" b="1" spc="-15" dirty="0" smtClean="0">
                <a:latin typeface="Arial"/>
                <a:cs typeface="Arial"/>
              </a:rPr>
              <a:t>onstructio</a:t>
            </a:r>
            <a:r>
              <a:rPr sz="1400" b="1" spc="-10" dirty="0" smtClean="0">
                <a:latin typeface="Arial"/>
                <a:cs typeface="Arial"/>
              </a:rPr>
              <a:t>n</a:t>
            </a:r>
            <a:r>
              <a:rPr sz="1400" b="1" spc="-5" dirty="0" smtClean="0">
                <a:latin typeface="Arial"/>
                <a:cs typeface="Arial"/>
              </a:rPr>
              <a:t> </a:t>
            </a:r>
            <a:r>
              <a:rPr sz="1400" b="1" spc="-15" dirty="0" smtClean="0">
                <a:latin typeface="Arial"/>
                <a:cs typeface="Arial"/>
              </a:rPr>
              <a:t>crew</a:t>
            </a:r>
            <a:r>
              <a:rPr sz="1400" b="1" spc="-10" dirty="0" smtClean="0">
                <a:latin typeface="Arial"/>
                <a:cs typeface="Arial"/>
              </a:rPr>
              <a:t>s</a:t>
            </a:r>
            <a:r>
              <a:rPr sz="1400" b="1" spc="-5" dirty="0" smtClean="0">
                <a:latin typeface="Arial"/>
                <a:cs typeface="Arial"/>
              </a:rPr>
              <a:t> </a:t>
            </a:r>
            <a:r>
              <a:rPr sz="1400" b="1" spc="-15" dirty="0" smtClean="0">
                <a:latin typeface="Arial"/>
                <a:cs typeface="Arial"/>
              </a:rPr>
              <a:t>buil</a:t>
            </a:r>
            <a:r>
              <a:rPr sz="1400" b="1" spc="-5" dirty="0" smtClean="0">
                <a:latin typeface="Arial"/>
                <a:cs typeface="Arial"/>
              </a:rPr>
              <a:t>t </a:t>
            </a:r>
            <a:r>
              <a:rPr sz="1400" b="1" spc="-15" dirty="0" smtClean="0">
                <a:latin typeface="Arial"/>
                <a:cs typeface="Arial"/>
              </a:rPr>
              <a:t>an</a:t>
            </a:r>
            <a:r>
              <a:rPr sz="1400" b="1" spc="-10" dirty="0" smtClean="0">
                <a:latin typeface="Arial"/>
                <a:cs typeface="Arial"/>
              </a:rPr>
              <a:t>d</a:t>
            </a:r>
            <a:r>
              <a:rPr sz="1400" b="1" spc="-5" dirty="0" smtClean="0">
                <a:latin typeface="Arial"/>
                <a:cs typeface="Arial"/>
              </a:rPr>
              <a:t> </a:t>
            </a:r>
            <a:r>
              <a:rPr sz="1400" b="1" spc="-15" dirty="0" smtClean="0">
                <a:latin typeface="Arial"/>
                <a:cs typeface="Arial"/>
              </a:rPr>
              <a:t>renovate</a:t>
            </a:r>
            <a:r>
              <a:rPr sz="1400" b="1" spc="-10" dirty="0" smtClean="0">
                <a:latin typeface="Arial"/>
                <a:cs typeface="Arial"/>
              </a:rPr>
              <a:t>d</a:t>
            </a:r>
            <a:r>
              <a:rPr sz="1400" b="1" spc="-5" dirty="0" smtClean="0">
                <a:latin typeface="Arial"/>
                <a:cs typeface="Arial"/>
              </a:rPr>
              <a:t> </a:t>
            </a:r>
            <a:r>
              <a:rPr sz="1400" b="1" spc="-15" dirty="0" smtClean="0">
                <a:latin typeface="Arial"/>
                <a:cs typeface="Arial"/>
              </a:rPr>
              <a:t>hospitals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housin</a:t>
            </a:r>
            <a:r>
              <a:rPr sz="1400" b="1" spc="-10" dirty="0" smtClean="0">
                <a:latin typeface="Arial"/>
                <a:cs typeface="Arial"/>
              </a:rPr>
              <a:t>g </a:t>
            </a:r>
            <a:r>
              <a:rPr sz="1400" b="1" spc="-15" dirty="0" smtClean="0">
                <a:latin typeface="Arial"/>
                <a:cs typeface="Arial"/>
              </a:rPr>
              <a:t>projects, schools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parks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pla</a:t>
            </a:r>
            <a:r>
              <a:rPr sz="1400" b="1" spc="-30" dirty="0" smtClean="0">
                <a:latin typeface="Arial"/>
                <a:cs typeface="Arial"/>
              </a:rPr>
              <a:t>y</a:t>
            </a:r>
            <a:r>
              <a:rPr sz="1400" b="1" spc="-15" dirty="0" smtClean="0">
                <a:latin typeface="Arial"/>
                <a:cs typeface="Arial"/>
              </a:rPr>
              <a:t>grounds</a:t>
            </a:r>
            <a:r>
              <a:rPr sz="1400" b="1" spc="-5" dirty="0" smtClean="0">
                <a:latin typeface="Arial"/>
                <a:cs typeface="Arial"/>
              </a:rPr>
              <a:t>,</a:t>
            </a:r>
            <a:r>
              <a:rPr sz="1400" b="1" spc="-10" dirty="0" smtClean="0">
                <a:latin typeface="Arial"/>
                <a:cs typeface="Arial"/>
              </a:rPr>
              <a:t> </a:t>
            </a:r>
            <a:r>
              <a:rPr sz="1400" b="1" spc="-15" dirty="0" smtClean="0">
                <a:latin typeface="Arial"/>
                <a:cs typeface="Arial"/>
              </a:rPr>
              <a:t>an</a:t>
            </a:r>
            <a:r>
              <a:rPr sz="1400" b="1" spc="-10" dirty="0" smtClean="0">
                <a:latin typeface="Arial"/>
                <a:cs typeface="Arial"/>
              </a:rPr>
              <a:t>d </a:t>
            </a:r>
            <a:r>
              <a:rPr sz="1400" b="1" spc="-15" dirty="0" smtClean="0">
                <a:latin typeface="Arial"/>
                <a:cs typeface="Arial"/>
              </a:rPr>
              <a:t>swimmin</a:t>
            </a:r>
            <a:r>
              <a:rPr sz="1400" b="1" spc="-10" dirty="0" smtClean="0">
                <a:latin typeface="Arial"/>
                <a:cs typeface="Arial"/>
              </a:rPr>
              <a:t>g</a:t>
            </a:r>
            <a:r>
              <a:rPr sz="1400" b="1" spc="-5" dirty="0" smtClean="0">
                <a:latin typeface="Arial"/>
                <a:cs typeface="Arial"/>
              </a:rPr>
              <a:t> </a:t>
            </a:r>
            <a:r>
              <a:rPr sz="1400" b="1" spc="-15" dirty="0" smtClean="0">
                <a:latin typeface="Arial"/>
                <a:cs typeface="Arial"/>
              </a:rPr>
              <a:t>pool</a:t>
            </a:r>
            <a:r>
              <a:rPr sz="1400" b="1" spc="-10" dirty="0" smtClean="0">
                <a:latin typeface="Arial"/>
                <a:cs typeface="Arial"/>
              </a:rPr>
              <a:t>s</a:t>
            </a:r>
            <a:r>
              <a:rPr sz="1400" b="1" spc="-5" dirty="0" smtClean="0">
                <a:latin typeface="Arial"/>
                <a:cs typeface="Arial"/>
              </a:rPr>
              <a:t> </a:t>
            </a:r>
            <a:r>
              <a:rPr sz="1400" b="1" spc="-10" dirty="0" smtClean="0">
                <a:latin typeface="Arial"/>
                <a:cs typeface="Arial"/>
              </a:rPr>
              <a:t>in</a:t>
            </a:r>
            <a:r>
              <a:rPr sz="1400" b="1" spc="-5" dirty="0" smtClean="0">
                <a:latin typeface="Arial"/>
                <a:cs typeface="Arial"/>
              </a:rPr>
              <a:t> </a:t>
            </a:r>
            <a:r>
              <a:rPr sz="1400" b="1" spc="-15" dirty="0" smtClean="0">
                <a:latin typeface="Arial"/>
                <a:cs typeface="Arial"/>
              </a:rPr>
              <a:t>B</a:t>
            </a:r>
            <a:r>
              <a:rPr sz="1400" b="1" spc="-5" dirty="0" smtClean="0">
                <a:latin typeface="Arial"/>
                <a:cs typeface="Arial"/>
              </a:rPr>
              <a:t>l</a:t>
            </a:r>
            <a:r>
              <a:rPr sz="1400" b="1" spc="-15" dirty="0" smtClean="0">
                <a:latin typeface="Arial"/>
                <a:cs typeface="Arial"/>
              </a:rPr>
              <a:t>ac</a:t>
            </a:r>
            <a:r>
              <a:rPr sz="1400" b="1" spc="-10" dirty="0" smtClean="0">
                <a:latin typeface="Arial"/>
                <a:cs typeface="Arial"/>
              </a:rPr>
              <a:t>k</a:t>
            </a:r>
            <a:r>
              <a:rPr sz="1400" b="1" spc="-5" dirty="0" smtClean="0">
                <a:latin typeface="Arial"/>
                <a:cs typeface="Arial"/>
              </a:rPr>
              <a:t> </a:t>
            </a:r>
            <a:r>
              <a:rPr sz="1400" b="1" spc="-15" dirty="0" smtClean="0">
                <a:latin typeface="Arial"/>
                <a:cs typeface="Arial"/>
              </a:rPr>
              <a:t>communities</a:t>
            </a:r>
            <a:endParaRPr sz="1400">
              <a:latin typeface="Arial"/>
              <a:cs typeface="Arial"/>
            </a:endParaRPr>
          </a:p>
        </p:txBody>
      </p:sp>
      <p:sp>
        <p:nvSpPr>
          <p:cNvPr id="11" name="object 11"/>
          <p:cNvSpPr/>
          <p:nvPr/>
        </p:nvSpPr>
        <p:spPr>
          <a:xfrm>
            <a:off x="1905000" y="3886200"/>
            <a:ext cx="762000" cy="1371600"/>
          </a:xfrm>
          <a:custGeom>
            <a:avLst/>
            <a:gdLst/>
            <a:ahLst/>
            <a:cxnLst/>
            <a:rect l="l" t="t" r="r" b="b"/>
            <a:pathLst>
              <a:path w="762000" h="1371600">
                <a:moveTo>
                  <a:pt x="0" y="0"/>
                </a:moveTo>
                <a:lnTo>
                  <a:pt x="0" y="1371600"/>
                </a:lnTo>
                <a:lnTo>
                  <a:pt x="762000" y="1371600"/>
                </a:lnTo>
                <a:lnTo>
                  <a:pt x="762000" y="0"/>
                </a:lnTo>
                <a:lnTo>
                  <a:pt x="0" y="0"/>
                </a:lnTo>
                <a:close/>
              </a:path>
            </a:pathLst>
          </a:custGeom>
          <a:solidFill>
            <a:srgbClr val="FFFF00"/>
          </a:solidFill>
        </p:spPr>
        <p:txBody>
          <a:bodyPr wrap="square" lIns="0" tIns="0" rIns="0" bIns="0" rtlCol="0">
            <a:noAutofit/>
          </a:bodyPr>
          <a:lstStyle/>
          <a:p>
            <a:endParaRPr/>
          </a:p>
        </p:txBody>
      </p:sp>
      <p:sp>
        <p:nvSpPr>
          <p:cNvPr id="12" name="object 12"/>
          <p:cNvSpPr txBox="1"/>
          <p:nvPr/>
        </p:nvSpPr>
        <p:spPr>
          <a:xfrm>
            <a:off x="2168919" y="3878326"/>
            <a:ext cx="233679" cy="1227455"/>
          </a:xfrm>
          <a:prstGeom prst="rect">
            <a:avLst/>
          </a:prstGeom>
        </p:spPr>
        <p:txBody>
          <a:bodyPr vert="horz" wrap="square" lIns="0" tIns="0" rIns="0" bIns="0" rtlCol="0">
            <a:noAutofit/>
          </a:bodyPr>
          <a:lstStyle/>
          <a:p>
            <a:pPr marL="12700" marR="12700" indent="0" algn="ctr">
              <a:lnSpc>
                <a:spcPct val="100000"/>
              </a:lnSpc>
            </a:pPr>
            <a:r>
              <a:rPr sz="2000" b="1" spc="-15" dirty="0" smtClean="0">
                <a:latin typeface="Berlin Sans FB Demi"/>
                <a:cs typeface="Berlin Sans FB Demi"/>
              </a:rPr>
              <a:t>D</a:t>
            </a:r>
            <a:r>
              <a:rPr sz="2000" b="1" spc="-10" dirty="0" smtClean="0">
                <a:latin typeface="Berlin Sans FB Demi"/>
                <a:cs typeface="Berlin Sans FB Demi"/>
              </a:rPr>
              <a:t> A</a:t>
            </a:r>
            <a:r>
              <a:rPr sz="2000" b="1" spc="-15" dirty="0" smtClean="0">
                <a:latin typeface="Berlin Sans FB Demi"/>
                <a:cs typeface="Berlin Sans FB Demi"/>
              </a:rPr>
              <a:t> M</a:t>
            </a:r>
            <a:r>
              <a:rPr sz="2000" b="1" spc="-10" dirty="0" smtClean="0">
                <a:latin typeface="Berlin Sans FB Demi"/>
                <a:cs typeface="Berlin Sans FB Demi"/>
              </a:rPr>
              <a:t> S</a:t>
            </a:r>
            <a:endParaRPr sz="20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13749"/>
    </mc:Choice>
    <mc:Fallback xmlns="">
      <p:transition spd="slow" advTm="1374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705355"/>
            <a:ext cx="1524000" cy="172364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5027" y="1700783"/>
            <a:ext cx="1533144" cy="1732788"/>
          </a:xfrm>
          <a:custGeom>
            <a:avLst/>
            <a:gdLst/>
            <a:ahLst/>
            <a:cxnLst/>
            <a:rect l="l" t="t" r="r" b="b"/>
            <a:pathLst>
              <a:path w="1533144" h="1732788">
                <a:moveTo>
                  <a:pt x="0" y="1732788"/>
                </a:moveTo>
                <a:lnTo>
                  <a:pt x="0" y="0"/>
                </a:lnTo>
                <a:lnTo>
                  <a:pt x="1533144" y="0"/>
                </a:lnTo>
                <a:lnTo>
                  <a:pt x="1533144" y="1732788"/>
                </a:lnTo>
                <a:lnTo>
                  <a:pt x="0" y="1732788"/>
                </a:lnTo>
                <a:close/>
              </a:path>
            </a:pathLst>
          </a:custGeom>
          <a:ln w="9524">
            <a:solidFill>
              <a:srgbClr val="000000"/>
            </a:solidFill>
          </a:ln>
        </p:spPr>
        <p:txBody>
          <a:bodyPr wrap="square" lIns="0" tIns="0" rIns="0" bIns="0" rtlCol="0">
            <a:noAutofit/>
          </a:bodyPr>
          <a:lstStyle/>
          <a:p>
            <a:endParaRPr/>
          </a:p>
        </p:txBody>
      </p:sp>
      <p:sp>
        <p:nvSpPr>
          <p:cNvPr id="4" name="object 4"/>
          <p:cNvSpPr/>
          <p:nvPr/>
        </p:nvSpPr>
        <p:spPr>
          <a:xfrm>
            <a:off x="533400" y="838200"/>
            <a:ext cx="7467600" cy="701802"/>
          </a:xfrm>
          <a:custGeom>
            <a:avLst/>
            <a:gdLst/>
            <a:ahLst/>
            <a:cxnLst/>
            <a:rect l="l" t="t" r="r" b="b"/>
            <a:pathLst>
              <a:path w="7467600" h="701802">
                <a:moveTo>
                  <a:pt x="0" y="0"/>
                </a:moveTo>
                <a:lnTo>
                  <a:pt x="0" y="701802"/>
                </a:lnTo>
                <a:lnTo>
                  <a:pt x="7467600" y="701802"/>
                </a:lnTo>
                <a:lnTo>
                  <a:pt x="7467600" y="0"/>
                </a:lnTo>
                <a:lnTo>
                  <a:pt x="0" y="0"/>
                </a:lnTo>
                <a:close/>
              </a:path>
            </a:pathLst>
          </a:custGeom>
          <a:solidFill>
            <a:srgbClr val="CC3300"/>
          </a:solidFill>
        </p:spPr>
        <p:txBody>
          <a:bodyPr wrap="square" lIns="0" tIns="0" rIns="0" bIns="0" rtlCol="0">
            <a:noAutofit/>
          </a:bodyPr>
          <a:lstStyle/>
          <a:p>
            <a:endParaRPr/>
          </a:p>
        </p:txBody>
      </p:sp>
      <p:sp>
        <p:nvSpPr>
          <p:cNvPr id="5" name="object 5"/>
          <p:cNvSpPr txBox="1"/>
          <p:nvPr/>
        </p:nvSpPr>
        <p:spPr>
          <a:xfrm>
            <a:off x="612901" y="1077467"/>
            <a:ext cx="7254240" cy="5033010"/>
          </a:xfrm>
          <a:prstGeom prst="rect">
            <a:avLst/>
          </a:prstGeom>
        </p:spPr>
        <p:txBody>
          <a:bodyPr vert="horz" wrap="square" lIns="0" tIns="0" rIns="0" bIns="0" rtlCol="0">
            <a:noAutofit/>
          </a:bodyPr>
          <a:lstStyle/>
          <a:p>
            <a:pPr marL="12700" algn="ctr">
              <a:lnSpc>
                <a:spcPct val="100000"/>
              </a:lnSpc>
            </a:pPr>
            <a:r>
              <a:rPr sz="2400" b="1" spc="-10" dirty="0" smtClean="0">
                <a:latin typeface="Berlin Sans FB Demi"/>
                <a:cs typeface="Berlin Sans FB Demi"/>
              </a:rPr>
              <a:t>1791 </a:t>
            </a:r>
            <a:r>
              <a:rPr sz="2400" b="1" spc="-15" dirty="0" smtClean="0">
                <a:latin typeface="Berlin Sans FB Demi"/>
                <a:cs typeface="Berlin Sans FB Demi"/>
              </a:rPr>
              <a:t>Benjamin Banneker-</a:t>
            </a:r>
            <a:r>
              <a:rPr sz="2400" b="1" spc="5" dirty="0" smtClean="0">
                <a:latin typeface="Berlin Sans FB Demi"/>
                <a:cs typeface="Berlin Sans FB Demi"/>
              </a:rPr>
              <a:t> </a:t>
            </a:r>
            <a:r>
              <a:rPr sz="2400" b="1" spc="-15" dirty="0" smtClean="0">
                <a:latin typeface="Berlin Sans FB Demi"/>
                <a:cs typeface="Berlin Sans FB Demi"/>
              </a:rPr>
              <a:t>Surveyor Washington</a:t>
            </a:r>
            <a:r>
              <a:rPr sz="2400" b="1" spc="5" dirty="0" smtClean="0">
                <a:latin typeface="Berlin Sans FB Demi"/>
                <a:cs typeface="Berlin Sans FB Demi"/>
              </a:rPr>
              <a:t> </a:t>
            </a:r>
            <a:r>
              <a:rPr sz="2400" b="1" spc="-20" dirty="0" smtClean="0">
                <a:latin typeface="Berlin Sans FB Demi"/>
                <a:cs typeface="Berlin Sans FB Demi"/>
              </a:rPr>
              <a:t>DC</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100"/>
              </a:lnSpc>
              <a:spcBef>
                <a:spcPts val="58"/>
              </a:spcBef>
            </a:pPr>
            <a:endParaRPr sz="1100" dirty="0"/>
          </a:p>
          <a:p>
            <a:pPr marL="1993900">
              <a:lnSpc>
                <a:spcPct val="100000"/>
              </a:lnSpc>
            </a:pPr>
            <a:r>
              <a:rPr sz="2000" b="1" spc="-15" dirty="0" smtClean="0">
                <a:latin typeface="Berlin Sans FB Demi"/>
                <a:cs typeface="Berlin Sans FB Demi"/>
              </a:rPr>
              <a:t>A</a:t>
            </a:r>
            <a:r>
              <a:rPr sz="2000" b="1" spc="-5" dirty="0" smtClean="0">
                <a:latin typeface="Berlin Sans FB Demi"/>
                <a:cs typeface="Berlin Sans FB Demi"/>
              </a:rPr>
              <a:t> </a:t>
            </a:r>
            <a:r>
              <a:rPr sz="2000" b="1" spc="-10" dirty="0" smtClean="0">
                <a:latin typeface="Berlin Sans FB Demi"/>
                <a:cs typeface="Berlin Sans FB Demi"/>
              </a:rPr>
              <a:t>portrait</a:t>
            </a:r>
            <a:r>
              <a:rPr sz="2000" b="1" spc="-5" dirty="0" smtClean="0">
                <a:latin typeface="Berlin Sans FB Demi"/>
                <a:cs typeface="Berlin Sans FB Demi"/>
              </a:rPr>
              <a:t> </a:t>
            </a:r>
            <a:r>
              <a:rPr sz="2000" b="1" spc="-10" dirty="0" smtClean="0">
                <a:latin typeface="Berlin Sans FB Demi"/>
                <a:cs typeface="Berlin Sans FB Demi"/>
              </a:rPr>
              <a:t>of</a:t>
            </a:r>
            <a:r>
              <a:rPr sz="2000" b="1" spc="-5" dirty="0" smtClean="0">
                <a:latin typeface="Berlin Sans FB Demi"/>
                <a:cs typeface="Berlin Sans FB Demi"/>
              </a:rPr>
              <a:t> </a:t>
            </a:r>
            <a:r>
              <a:rPr sz="2000" b="1" spc="-15" dirty="0" smtClean="0">
                <a:latin typeface="Berlin Sans FB Demi"/>
                <a:cs typeface="Berlin Sans FB Demi"/>
              </a:rPr>
              <a:t>Benjamin</a:t>
            </a:r>
            <a:r>
              <a:rPr sz="2000" b="1" spc="-5" dirty="0" smtClean="0">
                <a:latin typeface="Berlin Sans FB Demi"/>
                <a:cs typeface="Berlin Sans FB Demi"/>
              </a:rPr>
              <a:t> </a:t>
            </a:r>
            <a:r>
              <a:rPr sz="2000" b="1" spc="-15" dirty="0" smtClean="0">
                <a:latin typeface="Berlin Sans FB Demi"/>
                <a:cs typeface="Berlin Sans FB Demi"/>
              </a:rPr>
              <a:t>Banneker</a:t>
            </a:r>
            <a:endParaRPr sz="2000" dirty="0">
              <a:latin typeface="Berlin Sans FB Demi"/>
              <a:cs typeface="Berlin Sans FB Demi"/>
            </a:endParaRPr>
          </a:p>
          <a:p>
            <a:pPr marL="1993900" marR="397510">
              <a:lnSpc>
                <a:spcPts val="2390"/>
              </a:lnSpc>
              <a:spcBef>
                <a:spcPts val="85"/>
              </a:spcBef>
            </a:pPr>
            <a:r>
              <a:rPr sz="2000" b="1" spc="-15" dirty="0" smtClean="0">
                <a:latin typeface="Berlin Sans FB Demi"/>
                <a:cs typeface="Berlin Sans FB Demi"/>
              </a:rPr>
              <a:t>on </a:t>
            </a:r>
            <a:r>
              <a:rPr sz="2000" b="1" spc="-10" dirty="0" smtClean="0">
                <a:latin typeface="Berlin Sans FB Demi"/>
                <a:cs typeface="Berlin Sans FB Demi"/>
              </a:rPr>
              <a:t>the cover of his </a:t>
            </a:r>
            <a:r>
              <a:rPr sz="2000" b="1" spc="-15" dirty="0" smtClean="0">
                <a:latin typeface="Berlin Sans FB Demi"/>
                <a:cs typeface="Berlin Sans FB Demi"/>
              </a:rPr>
              <a:t>Farmers Almanac </a:t>
            </a:r>
            <a:r>
              <a:rPr sz="2000" b="1" spc="-10" dirty="0" smtClean="0">
                <a:latin typeface="Berlin Sans FB Demi"/>
                <a:cs typeface="Berlin Sans FB Demi"/>
              </a:rPr>
              <a:t>- circa</a:t>
            </a:r>
            <a:r>
              <a:rPr sz="2000" b="1" spc="-5" dirty="0" smtClean="0">
                <a:latin typeface="Berlin Sans FB Demi"/>
                <a:cs typeface="Berlin Sans FB Demi"/>
              </a:rPr>
              <a:t> </a:t>
            </a:r>
            <a:r>
              <a:rPr sz="2000" b="1" spc="-15" dirty="0" smtClean="0">
                <a:latin typeface="Berlin Sans FB Demi"/>
                <a:cs typeface="Berlin Sans FB Demi"/>
              </a:rPr>
              <a:t>1795</a:t>
            </a:r>
            <a:endParaRPr sz="2000" dirty="0">
              <a:latin typeface="Berlin Sans FB Demi"/>
              <a:cs typeface="Berlin Sans FB Demi"/>
            </a:endParaRPr>
          </a:p>
          <a:p>
            <a:pPr>
              <a:lnSpc>
                <a:spcPts val="550"/>
              </a:lnSpc>
              <a:spcBef>
                <a:spcPts val="34"/>
              </a:spcBef>
            </a:pPr>
            <a:endParaRPr sz="550" dirty="0"/>
          </a:p>
          <a:p>
            <a:pPr>
              <a:lnSpc>
                <a:spcPts val="1000"/>
              </a:lnSpc>
            </a:pPr>
            <a:endParaRPr sz="1000" dirty="0"/>
          </a:p>
          <a:p>
            <a:pPr>
              <a:lnSpc>
                <a:spcPts val="1000"/>
              </a:lnSpc>
            </a:pPr>
            <a:endParaRPr sz="1000" dirty="0"/>
          </a:p>
          <a:p>
            <a:pPr>
              <a:lnSpc>
                <a:spcPts val="1000"/>
              </a:lnSpc>
            </a:pPr>
            <a:endParaRPr sz="1000" dirty="0"/>
          </a:p>
          <a:p>
            <a:pPr marL="469900" marR="12700" indent="-342900">
              <a:lnSpc>
                <a:spcPct val="89800"/>
              </a:lnSpc>
              <a:buFont typeface="Arial" panose="020B0604020202020204" pitchFamily="34" charset="0"/>
              <a:buChar char="•"/>
            </a:pPr>
            <a:r>
              <a:rPr sz="2400" b="1" spc="-15" dirty="0" smtClean="0">
                <a:latin typeface="Berlin Sans FB Demi"/>
                <a:cs typeface="Berlin Sans FB Demi"/>
              </a:rPr>
              <a:t>Benjamin Banneker</a:t>
            </a:r>
            <a:r>
              <a:rPr sz="2400" b="1" spc="-5" dirty="0" smtClean="0">
                <a:latin typeface="Berlin Sans FB Demi"/>
                <a:cs typeface="Berlin Sans FB Demi"/>
              </a:rPr>
              <a:t> </a:t>
            </a:r>
            <a:r>
              <a:rPr sz="2400" b="1" spc="-15" dirty="0" smtClean="0">
                <a:latin typeface="Berlin Sans FB Demi"/>
                <a:cs typeface="Berlin Sans FB Demi"/>
              </a:rPr>
              <a:t>reached national</a:t>
            </a:r>
            <a:r>
              <a:rPr sz="2400" b="1" spc="5" dirty="0" smtClean="0">
                <a:latin typeface="Berlin Sans FB Demi"/>
                <a:cs typeface="Berlin Sans FB Demi"/>
              </a:rPr>
              <a:t> </a:t>
            </a:r>
            <a:r>
              <a:rPr sz="2400" b="1" spc="-15" dirty="0" smtClean="0">
                <a:latin typeface="Berlin Sans FB Demi"/>
                <a:cs typeface="Berlin Sans FB Demi"/>
              </a:rPr>
              <a:t>acclaim </a:t>
            </a:r>
            <a:r>
              <a:rPr sz="2400" b="1" spc="-10" dirty="0" smtClean="0">
                <a:latin typeface="Berlin Sans FB Demi"/>
                <a:cs typeface="Berlin Sans FB Demi"/>
              </a:rPr>
              <a:t>for his scientific </a:t>
            </a:r>
            <a:r>
              <a:rPr sz="2400" b="1" spc="-15" dirty="0" smtClean="0">
                <a:latin typeface="Berlin Sans FB Demi"/>
                <a:cs typeface="Berlin Sans FB Demi"/>
              </a:rPr>
              <a:t>work </a:t>
            </a:r>
            <a:r>
              <a:rPr sz="2400" b="1" spc="-10" dirty="0" smtClean="0">
                <a:latin typeface="Berlin Sans FB Demi"/>
                <a:cs typeface="Berlin Sans FB Demi"/>
              </a:rPr>
              <a:t>in </a:t>
            </a:r>
            <a:r>
              <a:rPr sz="2400" b="1" spc="-15" dirty="0" smtClean="0">
                <a:latin typeface="Berlin Sans FB Demi"/>
                <a:cs typeface="Berlin Sans FB Demi"/>
              </a:rPr>
              <a:t>the </a:t>
            </a:r>
            <a:r>
              <a:rPr sz="2400" b="1" spc="-10" dirty="0" smtClean="0">
                <a:latin typeface="Berlin Sans FB Demi"/>
                <a:cs typeface="Berlin Sans FB Demi"/>
              </a:rPr>
              <a:t>1791 survey </a:t>
            </a:r>
            <a:r>
              <a:rPr sz="2400" b="1" spc="-15" dirty="0" smtClean="0">
                <a:latin typeface="Berlin Sans FB Demi"/>
                <a:cs typeface="Berlin Sans FB Demi"/>
              </a:rPr>
              <a:t>of the Federal</a:t>
            </a:r>
            <a:r>
              <a:rPr sz="2400" b="1" spc="-10" dirty="0" smtClean="0">
                <a:latin typeface="Berlin Sans FB Demi"/>
                <a:cs typeface="Berlin Sans FB Demi"/>
              </a:rPr>
              <a:t> Territory </a:t>
            </a:r>
            <a:r>
              <a:rPr sz="2400" b="1" spc="-15" dirty="0" smtClean="0">
                <a:latin typeface="Berlin Sans FB Demi"/>
                <a:cs typeface="Berlin Sans FB Demi"/>
              </a:rPr>
              <a:t>(now Washington, D.C.). In </a:t>
            </a:r>
            <a:r>
              <a:rPr sz="2400" b="1" spc="-10" dirty="0" smtClean="0">
                <a:latin typeface="Berlin Sans FB Demi"/>
                <a:cs typeface="Berlin Sans FB Demi"/>
              </a:rPr>
              <a:t>1753, </a:t>
            </a:r>
            <a:r>
              <a:rPr sz="2400" b="1" spc="-15" dirty="0" smtClean="0">
                <a:latin typeface="Berlin Sans FB Demi"/>
                <a:cs typeface="Berlin Sans FB Demi"/>
              </a:rPr>
              <a:t>he </a:t>
            </a:r>
            <a:r>
              <a:rPr sz="2400" b="1" spc="-10" dirty="0" smtClean="0">
                <a:latin typeface="Berlin Sans FB Demi"/>
                <a:cs typeface="Berlin Sans FB Demi"/>
              </a:rPr>
              <a:t>built</a:t>
            </a:r>
            <a:r>
              <a:rPr sz="2400" b="1" spc="-15" dirty="0" smtClean="0">
                <a:latin typeface="Berlin Sans FB Demi"/>
                <a:cs typeface="Berlin Sans FB Demi"/>
              </a:rPr>
              <a:t> one of the </a:t>
            </a:r>
            <a:r>
              <a:rPr sz="2400" b="1" spc="-10" dirty="0" smtClean="0">
                <a:latin typeface="Berlin Sans FB Demi"/>
                <a:cs typeface="Berlin Sans FB Demi"/>
              </a:rPr>
              <a:t>first </a:t>
            </a:r>
            <a:r>
              <a:rPr sz="2400" b="1" spc="-15" dirty="0" smtClean="0">
                <a:latin typeface="Berlin Sans FB Demi"/>
                <a:cs typeface="Berlin Sans FB Demi"/>
              </a:rPr>
              <a:t>watches </a:t>
            </a:r>
            <a:r>
              <a:rPr sz="2400" b="1" spc="-20" dirty="0" smtClean="0">
                <a:latin typeface="Berlin Sans FB Demi"/>
                <a:cs typeface="Berlin Sans FB Demi"/>
              </a:rPr>
              <a:t>made </a:t>
            </a:r>
            <a:r>
              <a:rPr sz="2400" b="1" spc="-10" dirty="0" smtClean="0">
                <a:latin typeface="Berlin Sans FB Demi"/>
                <a:cs typeface="Berlin Sans FB Demi"/>
              </a:rPr>
              <a:t>in </a:t>
            </a:r>
            <a:r>
              <a:rPr sz="2400" b="1" spc="-15" dirty="0" smtClean="0">
                <a:latin typeface="Berlin Sans FB Demi"/>
                <a:cs typeface="Berlin Sans FB Demi"/>
              </a:rPr>
              <a:t>America, a wooden pocket watch. </a:t>
            </a:r>
            <a:endParaRPr lang="en-US" sz="2400" b="1" spc="-15" dirty="0" smtClean="0">
              <a:latin typeface="Berlin Sans FB Demi"/>
              <a:cs typeface="Berlin Sans FB Demi"/>
            </a:endParaRPr>
          </a:p>
          <a:p>
            <a:pPr marL="469900" marR="12700" indent="-342900">
              <a:lnSpc>
                <a:spcPct val="89800"/>
              </a:lnSpc>
              <a:buFont typeface="Arial" panose="020B0604020202020204" pitchFamily="34" charset="0"/>
              <a:buChar char="•"/>
            </a:pPr>
            <a:r>
              <a:rPr sz="2400" b="1" spc="-15" dirty="0" smtClean="0">
                <a:latin typeface="Berlin Sans FB Demi"/>
                <a:cs typeface="Berlin Sans FB Demi"/>
              </a:rPr>
              <a:t>Twenty years </a:t>
            </a:r>
            <a:r>
              <a:rPr sz="2400" b="1" spc="-10" dirty="0" smtClean="0">
                <a:latin typeface="Berlin Sans FB Demi"/>
                <a:cs typeface="Berlin Sans FB Demi"/>
              </a:rPr>
              <a:t>later, </a:t>
            </a:r>
            <a:r>
              <a:rPr sz="2400" b="1" spc="-15" dirty="0" smtClean="0">
                <a:latin typeface="Berlin Sans FB Demi"/>
                <a:cs typeface="Berlin Sans FB Demi"/>
              </a:rPr>
              <a:t>Thomas Jefferson commissioned Banneker</a:t>
            </a:r>
            <a:r>
              <a:rPr sz="2400" b="1" spc="-5" dirty="0" smtClean="0">
                <a:latin typeface="Berlin Sans FB Demi"/>
                <a:cs typeface="Berlin Sans FB Demi"/>
              </a:rPr>
              <a:t> </a:t>
            </a:r>
            <a:r>
              <a:rPr sz="2400" b="1" spc="-15" dirty="0" smtClean="0">
                <a:latin typeface="Berlin Sans FB Demi"/>
                <a:cs typeface="Berlin Sans FB Demi"/>
              </a:rPr>
              <a:t>to perform the surveying</a:t>
            </a:r>
            <a:r>
              <a:rPr sz="2400" b="1" spc="-5" dirty="0" smtClean="0">
                <a:latin typeface="Berlin Sans FB Demi"/>
                <a:cs typeface="Berlin Sans FB Demi"/>
              </a:rPr>
              <a:t> </a:t>
            </a:r>
            <a:r>
              <a:rPr sz="2400" b="1" spc="0" dirty="0" smtClean="0">
                <a:latin typeface="Berlin Sans FB Demi"/>
                <a:cs typeface="Berlin Sans FB Demi"/>
              </a:rPr>
              <a:t>&amp; </a:t>
            </a:r>
            <a:r>
              <a:rPr sz="2400" b="1" spc="-15" dirty="0" smtClean="0">
                <a:latin typeface="Berlin Sans FB Demi"/>
                <a:cs typeface="Berlin Sans FB Demi"/>
              </a:rPr>
              <a:t>mapping lay out of Washington</a:t>
            </a:r>
            <a:r>
              <a:rPr sz="2400" b="1" spc="5" dirty="0" smtClean="0">
                <a:latin typeface="Berlin Sans FB Demi"/>
                <a:cs typeface="Berlin Sans FB Demi"/>
              </a:rPr>
              <a:t> </a:t>
            </a:r>
            <a:r>
              <a:rPr sz="2400" b="1" spc="-15" dirty="0" smtClean="0">
                <a:latin typeface="Berlin Sans FB Demi"/>
                <a:cs typeface="Berlin Sans FB Demi"/>
              </a:rPr>
              <a:t>D. C. after receiving</a:t>
            </a:r>
            <a:r>
              <a:rPr sz="2400" b="1" spc="-10" dirty="0" smtClean="0">
                <a:latin typeface="Berlin Sans FB Demi"/>
                <a:cs typeface="Berlin Sans FB Demi"/>
              </a:rPr>
              <a:t> a </a:t>
            </a:r>
            <a:r>
              <a:rPr sz="2400" b="1" spc="-15" dirty="0" smtClean="0">
                <a:latin typeface="Berlin Sans FB Demi"/>
                <a:cs typeface="Berlin Sans FB Demi"/>
              </a:rPr>
              <a:t>recommendation</a:t>
            </a:r>
            <a:r>
              <a:rPr sz="2400" b="1" spc="5" dirty="0" smtClean="0">
                <a:latin typeface="Berlin Sans FB Demi"/>
                <a:cs typeface="Berlin Sans FB Demi"/>
              </a:rPr>
              <a:t> </a:t>
            </a:r>
            <a:r>
              <a:rPr sz="2400" b="1" spc="-15" dirty="0" smtClean="0">
                <a:latin typeface="Berlin Sans FB Demi"/>
                <a:cs typeface="Berlin Sans FB Demi"/>
              </a:rPr>
              <a:t>from</a:t>
            </a:r>
            <a:r>
              <a:rPr sz="2400" b="1" spc="5" dirty="0" smtClean="0">
                <a:latin typeface="Berlin Sans FB Demi"/>
                <a:cs typeface="Berlin Sans FB Demi"/>
              </a:rPr>
              <a:t> </a:t>
            </a:r>
            <a:r>
              <a:rPr sz="2400" b="1" spc="-15" dirty="0" smtClean="0">
                <a:latin typeface="Berlin Sans FB Demi"/>
                <a:cs typeface="Berlin Sans FB Demi"/>
              </a:rPr>
              <a:t>George</a:t>
            </a:r>
            <a:r>
              <a:rPr sz="2400" b="1" spc="5" dirty="0" smtClean="0">
                <a:latin typeface="Berlin Sans FB Demi"/>
                <a:cs typeface="Berlin Sans FB Demi"/>
              </a:rPr>
              <a:t> </a:t>
            </a:r>
            <a:r>
              <a:rPr sz="2400" b="1" spc="-10" dirty="0" smtClean="0">
                <a:latin typeface="Berlin Sans FB Demi"/>
                <a:cs typeface="Berlin Sans FB Demi"/>
              </a:rPr>
              <a:t>Elliot.</a:t>
            </a:r>
            <a:endParaRPr sz="2400" dirty="0">
              <a:latin typeface="Berlin Sans FB Demi"/>
              <a:cs typeface="Berlin Sans FB Demi"/>
            </a:endParaRPr>
          </a:p>
        </p:txBody>
      </p:sp>
      <p:sp>
        <p:nvSpPr>
          <p:cNvPr id="6" name="object 6"/>
          <p:cNvSpPr txBox="1">
            <a:spLocks noGrp="1"/>
          </p:cNvSpPr>
          <p:nvPr>
            <p:ph type="title"/>
          </p:nvPr>
        </p:nvSpPr>
        <p:spPr>
          <a:xfrm>
            <a:off x="533400" y="274649"/>
            <a:ext cx="8206232" cy="556624"/>
          </a:xfrm>
          <a:prstGeom prst="rect">
            <a:avLst/>
          </a:prstGeom>
        </p:spPr>
        <p:txBody>
          <a:bodyPr vert="horz" wrap="square" lIns="0" tIns="0" rIns="0" bIns="0" rtlCol="0">
            <a:noAutofit/>
          </a:bodyPr>
          <a:lstStyle/>
          <a:p>
            <a:pPr marL="12700">
              <a:lnSpc>
                <a:spcPct val="100000"/>
              </a:lnSpc>
            </a:pPr>
            <a:r>
              <a:rPr lang="en-US" sz="3600" b="1" spc="-15" dirty="0" smtClean="0">
                <a:latin typeface="Berlin Sans FB Demi"/>
                <a:cs typeface="Berlin Sans FB Demi"/>
              </a:rPr>
              <a:t>African</a:t>
            </a:r>
            <a:r>
              <a:rPr lang="en-US" sz="3600" b="1" spc="5" dirty="0" smtClean="0">
                <a:latin typeface="Berlin Sans FB Demi"/>
                <a:cs typeface="Berlin Sans FB Demi"/>
              </a:rPr>
              <a:t> </a:t>
            </a:r>
            <a:r>
              <a:rPr lang="en-US" sz="3600" b="1" spc="-20" dirty="0" smtClean="0">
                <a:latin typeface="Berlin Sans FB Demi"/>
                <a:cs typeface="Berlin Sans FB Demi"/>
              </a:rPr>
              <a:t>Americans</a:t>
            </a:r>
            <a:r>
              <a:rPr lang="en-US" sz="3600" b="1" spc="5" dirty="0" smtClean="0">
                <a:latin typeface="Berlin Sans FB Demi"/>
                <a:cs typeface="Berlin Sans FB Demi"/>
              </a:rPr>
              <a:t> </a:t>
            </a:r>
            <a:r>
              <a:rPr lang="en-US" sz="3600" b="1" spc="-15" dirty="0" smtClean="0">
                <a:latin typeface="Berlin Sans FB Demi"/>
                <a:cs typeface="Berlin Sans FB Demi"/>
              </a:rPr>
              <a:t>in </a:t>
            </a:r>
            <a:r>
              <a:rPr lang="en-US" sz="3600" b="1" spc="-20" dirty="0" smtClean="0">
                <a:latin typeface="Berlin Sans FB Demi"/>
                <a:cs typeface="Berlin Sans FB Demi"/>
              </a:rPr>
              <a:t>Transportation</a:t>
            </a:r>
            <a:endParaRPr lang="en-US" sz="36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3117"/>
    </mc:Choice>
    <mc:Fallback xmlns="">
      <p:transition spd="slow" advTm="311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1066800"/>
            <a:ext cx="5715000" cy="762000"/>
          </a:xfrm>
          <a:custGeom>
            <a:avLst/>
            <a:gdLst/>
            <a:ahLst/>
            <a:cxnLst/>
            <a:rect l="l" t="t" r="r" b="b"/>
            <a:pathLst>
              <a:path w="5715000" h="762000">
                <a:moveTo>
                  <a:pt x="0" y="0"/>
                </a:moveTo>
                <a:lnTo>
                  <a:pt x="0" y="762000"/>
                </a:lnTo>
                <a:lnTo>
                  <a:pt x="5715000" y="762000"/>
                </a:lnTo>
                <a:lnTo>
                  <a:pt x="57150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295401" y="1159764"/>
            <a:ext cx="5715000" cy="556895"/>
          </a:xfrm>
          <a:prstGeom prst="rect">
            <a:avLst/>
          </a:prstGeom>
        </p:spPr>
        <p:txBody>
          <a:bodyPr vert="horz" wrap="square" lIns="0" tIns="0" rIns="0" bIns="0" rtlCol="0">
            <a:noAutofit/>
          </a:bodyPr>
          <a:lstStyle/>
          <a:p>
            <a:pPr marL="12700">
              <a:lnSpc>
                <a:spcPct val="100000"/>
              </a:lnSpc>
            </a:pPr>
            <a:r>
              <a:rPr sz="2800" b="1" dirty="0" smtClean="0">
                <a:latin typeface="Berlin Sans FB" panose="020E0602020502020306" pitchFamily="34" charset="0"/>
                <a:cs typeface="Berlin Sans FB Demi"/>
              </a:rPr>
              <a:t>1</a:t>
            </a:r>
            <a:r>
              <a:rPr lang="en-US" sz="2800" b="1" dirty="0" smtClean="0">
                <a:latin typeface="Berlin Sans FB" panose="020E0602020502020306" pitchFamily="34" charset="0"/>
                <a:cs typeface="Berlin Sans FB Demi"/>
              </a:rPr>
              <a:t>940-1953</a:t>
            </a:r>
            <a:r>
              <a:rPr sz="2800" b="1" spc="-105" dirty="0" smtClean="0">
                <a:latin typeface="Berlin Sans FB" panose="020E0602020502020306" pitchFamily="34" charset="0"/>
                <a:cs typeface="Berlin Sans FB Demi"/>
              </a:rPr>
              <a:t> </a:t>
            </a:r>
            <a:r>
              <a:rPr lang="en-US" sz="2800" b="1" spc="-105" dirty="0" smtClean="0">
                <a:latin typeface="Berlin Sans FB" panose="020E0602020502020306" pitchFamily="34" charset="0"/>
                <a:cs typeface="Berlin Sans FB Demi"/>
              </a:rPr>
              <a:t> </a:t>
            </a:r>
            <a:r>
              <a:rPr sz="3600" b="1" spc="-5" dirty="0" smtClean="0">
                <a:latin typeface="Berlin Sans FB" panose="020E0602020502020306" pitchFamily="34" charset="0"/>
                <a:cs typeface="Arial"/>
              </a:rPr>
              <a:t>Tuskege</a:t>
            </a:r>
            <a:r>
              <a:rPr sz="3600" b="1" spc="0" dirty="0" smtClean="0">
                <a:latin typeface="Berlin Sans FB" panose="020E0602020502020306" pitchFamily="34" charset="0"/>
                <a:cs typeface="Arial"/>
              </a:rPr>
              <a:t>e </a:t>
            </a:r>
            <a:r>
              <a:rPr sz="3600" b="1" spc="-5" dirty="0" smtClean="0">
                <a:latin typeface="Berlin Sans FB" panose="020E0602020502020306" pitchFamily="34" charset="0"/>
                <a:cs typeface="Arial"/>
              </a:rPr>
              <a:t>Airmen</a:t>
            </a:r>
            <a:endParaRPr sz="3600" dirty="0">
              <a:latin typeface="Berlin Sans FB" panose="020E0602020502020306" pitchFamily="34" charset="0"/>
              <a:cs typeface="Arial"/>
            </a:endParaRPr>
          </a:p>
        </p:txBody>
      </p:sp>
      <p:sp>
        <p:nvSpPr>
          <p:cNvPr id="4" name="object 4"/>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5" name="object 5"/>
          <p:cNvSpPr txBox="1"/>
          <p:nvPr/>
        </p:nvSpPr>
        <p:spPr>
          <a:xfrm>
            <a:off x="1984501" y="2181860"/>
            <a:ext cx="5915025" cy="854075"/>
          </a:xfrm>
          <a:prstGeom prst="rect">
            <a:avLst/>
          </a:prstGeom>
        </p:spPr>
        <p:txBody>
          <a:bodyPr vert="horz" wrap="square" lIns="0" tIns="0" rIns="0" bIns="0" rtlCol="0">
            <a:noAutofit/>
          </a:bodyPr>
          <a:lstStyle/>
          <a:p>
            <a:pPr marL="12700" marR="12700" indent="-635">
              <a:lnSpc>
                <a:spcPts val="1670"/>
              </a:lnSpc>
            </a:pPr>
            <a:r>
              <a:rPr sz="1400" spc="-15" dirty="0" smtClean="0">
                <a:latin typeface="Arial"/>
                <a:cs typeface="Arial"/>
              </a:rPr>
              <a:t>Th</a:t>
            </a:r>
            <a:r>
              <a:rPr sz="1400" spc="-10" dirty="0" smtClean="0">
                <a:latin typeface="Arial"/>
                <a:cs typeface="Arial"/>
              </a:rPr>
              <a:t>e </a:t>
            </a:r>
            <a:r>
              <a:rPr sz="1400" b="1" spc="-10" dirty="0" smtClean="0">
                <a:latin typeface="Arial"/>
                <a:cs typeface="Arial"/>
              </a:rPr>
              <a:t>T</a:t>
            </a:r>
            <a:r>
              <a:rPr sz="1400" b="1" spc="-20" dirty="0" smtClean="0">
                <a:latin typeface="Arial"/>
                <a:cs typeface="Arial"/>
              </a:rPr>
              <a:t>u</a:t>
            </a:r>
            <a:r>
              <a:rPr sz="1400" b="1" spc="-10" dirty="0" smtClean="0">
                <a:latin typeface="Arial"/>
                <a:cs typeface="Arial"/>
              </a:rPr>
              <a:t>ske</a:t>
            </a:r>
            <a:r>
              <a:rPr sz="1400" b="1" spc="-20" dirty="0" smtClean="0">
                <a:latin typeface="Arial"/>
                <a:cs typeface="Arial"/>
              </a:rPr>
              <a:t>g</a:t>
            </a:r>
            <a:r>
              <a:rPr sz="1400" b="1" spc="-15" dirty="0" smtClean="0">
                <a:latin typeface="Arial"/>
                <a:cs typeface="Arial"/>
              </a:rPr>
              <a:t>e</a:t>
            </a:r>
            <a:r>
              <a:rPr sz="1400" b="1" spc="-10" dirty="0" smtClean="0">
                <a:latin typeface="Arial"/>
                <a:cs typeface="Arial"/>
              </a:rPr>
              <a:t>e Airmen</a:t>
            </a:r>
            <a:r>
              <a:rPr sz="1400" b="1" spc="-5" dirty="0" smtClean="0">
                <a:latin typeface="Arial"/>
                <a:cs typeface="Arial"/>
              </a:rPr>
              <a:t> </a:t>
            </a:r>
            <a:r>
              <a:rPr sz="1400" spc="-10" dirty="0" smtClean="0">
                <a:latin typeface="Arial"/>
                <a:cs typeface="Arial"/>
              </a:rPr>
              <a:t>is</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popula</a:t>
            </a:r>
            <a:r>
              <a:rPr sz="1400" spc="-5" dirty="0" smtClean="0">
                <a:latin typeface="Arial"/>
                <a:cs typeface="Arial"/>
              </a:rPr>
              <a:t>r </a:t>
            </a:r>
            <a:r>
              <a:rPr sz="1400" spc="-15" dirty="0" smtClean="0">
                <a:latin typeface="Arial"/>
                <a:cs typeface="Arial"/>
              </a:rPr>
              <a:t>nam</a:t>
            </a:r>
            <a:r>
              <a:rPr sz="1400" spc="-10" dirty="0" smtClean="0">
                <a:latin typeface="Arial"/>
                <a:cs typeface="Arial"/>
              </a:rPr>
              <a:t>e</a:t>
            </a:r>
            <a:r>
              <a:rPr sz="1400" spc="-5" dirty="0" smtClean="0">
                <a:latin typeface="Arial"/>
                <a:cs typeface="Arial"/>
              </a:rPr>
              <a:t> </a:t>
            </a:r>
            <a:r>
              <a:rPr sz="1400" spc="-15" dirty="0" smtClean="0">
                <a:latin typeface="Arial"/>
                <a:cs typeface="Arial"/>
              </a:rPr>
              <a:t>o</a:t>
            </a:r>
            <a:r>
              <a:rPr sz="1400" spc="-5" dirty="0" smtClean="0">
                <a:latin typeface="Arial"/>
                <a:cs typeface="Arial"/>
              </a:rPr>
              <a:t>f </a:t>
            </a:r>
            <a:r>
              <a:rPr sz="1400" spc="-10" dirty="0" smtClean="0">
                <a:latin typeface="Arial"/>
                <a:cs typeface="Arial"/>
              </a:rPr>
              <a:t>a</a:t>
            </a:r>
            <a:r>
              <a:rPr sz="1400" spc="-15" dirty="0" smtClean="0">
                <a:latin typeface="Arial"/>
                <a:cs typeface="Arial"/>
              </a:rPr>
              <a:t> grou</a:t>
            </a:r>
            <a:r>
              <a:rPr sz="1400" spc="-10" dirty="0" smtClean="0">
                <a:latin typeface="Arial"/>
                <a:cs typeface="Arial"/>
              </a:rPr>
              <a:t>p</a:t>
            </a:r>
            <a:r>
              <a:rPr sz="1400" spc="-5" dirty="0" smtClean="0">
                <a:latin typeface="Arial"/>
                <a:cs typeface="Arial"/>
              </a:rPr>
              <a:t> </a:t>
            </a:r>
            <a:r>
              <a:rPr sz="1400" spc="-15" dirty="0" smtClean="0">
                <a:latin typeface="Arial"/>
                <a:cs typeface="Arial"/>
              </a:rPr>
              <a:t>o</a:t>
            </a:r>
            <a:r>
              <a:rPr sz="1400" spc="-5" dirty="0" smtClean="0">
                <a:latin typeface="Arial"/>
                <a:cs typeface="Arial"/>
              </a:rPr>
              <a:t>f </a:t>
            </a:r>
            <a:r>
              <a:rPr sz="1400" spc="-15" dirty="0" smtClean="0">
                <a:latin typeface="Arial"/>
                <a:cs typeface="Arial"/>
              </a:rPr>
              <a:t>African-American</a:t>
            </a:r>
            <a:r>
              <a:rPr sz="1400" spc="-10" dirty="0" smtClean="0">
                <a:latin typeface="Arial"/>
                <a:cs typeface="Arial"/>
              </a:rPr>
              <a:t> pilots</a:t>
            </a:r>
            <a:r>
              <a:rPr sz="1400" spc="-5" dirty="0" smtClean="0">
                <a:latin typeface="Arial"/>
                <a:cs typeface="Arial"/>
              </a:rPr>
              <a:t> </a:t>
            </a:r>
            <a:r>
              <a:rPr sz="1400" spc="-15" dirty="0" smtClean="0">
                <a:latin typeface="Arial"/>
                <a:cs typeface="Arial"/>
              </a:rPr>
              <a:t>wh</a:t>
            </a:r>
            <a:r>
              <a:rPr sz="1400" spc="-10" dirty="0" smtClean="0">
                <a:latin typeface="Arial"/>
                <a:cs typeface="Arial"/>
              </a:rPr>
              <a:t>o</a:t>
            </a:r>
            <a:r>
              <a:rPr sz="1400" spc="-5" dirty="0" smtClean="0">
                <a:latin typeface="Arial"/>
                <a:cs typeface="Arial"/>
              </a:rPr>
              <a:t> </a:t>
            </a:r>
            <a:r>
              <a:rPr sz="1400" spc="-15" dirty="0" smtClean="0">
                <a:latin typeface="Arial"/>
                <a:cs typeface="Arial"/>
              </a:rPr>
              <a:t>fough</a:t>
            </a:r>
            <a:r>
              <a:rPr sz="1400" spc="-5" dirty="0" smtClean="0">
                <a:latin typeface="Arial"/>
                <a:cs typeface="Arial"/>
              </a:rPr>
              <a:t>t </a:t>
            </a:r>
            <a:r>
              <a:rPr sz="1400" spc="-10" dirty="0" smtClean="0">
                <a:latin typeface="Arial"/>
                <a:cs typeface="Arial"/>
              </a:rPr>
              <a:t>in</a:t>
            </a:r>
            <a:r>
              <a:rPr sz="1400" spc="-5" dirty="0" smtClean="0">
                <a:latin typeface="Arial"/>
                <a:cs typeface="Arial"/>
              </a:rPr>
              <a:t> </a:t>
            </a:r>
            <a:r>
              <a:rPr sz="1400" spc="-15" dirty="0" smtClean="0">
                <a:latin typeface="Arial"/>
                <a:cs typeface="Arial"/>
              </a:rPr>
              <a:t>Worl</a:t>
            </a:r>
            <a:r>
              <a:rPr sz="1400" spc="-10" dirty="0" smtClean="0">
                <a:latin typeface="Arial"/>
                <a:cs typeface="Arial"/>
              </a:rPr>
              <a:t>d</a:t>
            </a:r>
            <a:r>
              <a:rPr sz="1400" spc="-5" dirty="0" smtClean="0">
                <a:latin typeface="Arial"/>
                <a:cs typeface="Arial"/>
              </a:rPr>
              <a:t> </a:t>
            </a:r>
            <a:r>
              <a:rPr sz="1400" spc="-10" dirty="0" smtClean="0">
                <a:latin typeface="Arial"/>
                <a:cs typeface="Arial"/>
              </a:rPr>
              <a:t>War</a:t>
            </a:r>
            <a:r>
              <a:rPr sz="1400" spc="-5" dirty="0" smtClean="0">
                <a:latin typeface="Arial"/>
                <a:cs typeface="Arial"/>
              </a:rPr>
              <a:t> II. </a:t>
            </a:r>
            <a:r>
              <a:rPr sz="1400" spc="-10" dirty="0" smtClean="0">
                <a:latin typeface="Arial"/>
                <a:cs typeface="Arial"/>
              </a:rPr>
              <a:t>Formall</a:t>
            </a:r>
            <a:r>
              <a:rPr sz="1400" spc="-25" dirty="0" smtClean="0">
                <a:latin typeface="Arial"/>
                <a:cs typeface="Arial"/>
              </a:rPr>
              <a:t>y</a:t>
            </a:r>
            <a:r>
              <a:rPr sz="1400" spc="-5" dirty="0" smtClean="0">
                <a:latin typeface="Arial"/>
                <a:cs typeface="Arial"/>
              </a:rPr>
              <a:t>, </a:t>
            </a:r>
            <a:r>
              <a:rPr sz="1400" spc="-15" dirty="0" smtClean="0">
                <a:latin typeface="Arial"/>
                <a:cs typeface="Arial"/>
              </a:rPr>
              <a:t>the</a:t>
            </a:r>
            <a:r>
              <a:rPr sz="1400" spc="-10" dirty="0" smtClean="0">
                <a:latin typeface="Arial"/>
                <a:cs typeface="Arial"/>
              </a:rPr>
              <a:t>y</a:t>
            </a:r>
            <a:r>
              <a:rPr sz="1400" spc="-5" dirty="0" smtClean="0">
                <a:latin typeface="Arial"/>
                <a:cs typeface="Arial"/>
              </a:rPr>
              <a:t> </a:t>
            </a:r>
            <a:r>
              <a:rPr sz="1400" spc="-15" dirty="0" smtClean="0">
                <a:latin typeface="Arial"/>
                <a:cs typeface="Arial"/>
              </a:rPr>
              <a:t>forme</a:t>
            </a:r>
            <a:r>
              <a:rPr sz="1400" spc="-10" dirty="0" smtClean="0">
                <a:latin typeface="Arial"/>
                <a:cs typeface="Arial"/>
              </a:rPr>
              <a:t>d</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332n</a:t>
            </a:r>
            <a:r>
              <a:rPr sz="1400" spc="-10" dirty="0" smtClean="0">
                <a:latin typeface="Arial"/>
                <a:cs typeface="Arial"/>
              </a:rPr>
              <a:t>d</a:t>
            </a:r>
            <a:r>
              <a:rPr sz="1400" spc="-5" dirty="0" smtClean="0">
                <a:latin typeface="Arial"/>
                <a:cs typeface="Arial"/>
              </a:rPr>
              <a:t> </a:t>
            </a:r>
            <a:r>
              <a:rPr sz="1400" spc="-15" dirty="0" smtClean="0">
                <a:latin typeface="Arial"/>
                <a:cs typeface="Arial"/>
              </a:rPr>
              <a:t>Fighter Grou</a:t>
            </a:r>
            <a:r>
              <a:rPr sz="1400" spc="-10" dirty="0" smtClean="0">
                <a:latin typeface="Arial"/>
                <a:cs typeface="Arial"/>
              </a:rPr>
              <a:t>p</a:t>
            </a:r>
            <a:r>
              <a:rPr sz="1400" spc="-5" dirty="0" smtClean="0">
                <a:latin typeface="Arial"/>
                <a:cs typeface="Arial"/>
              </a:rPr>
              <a:t> </a:t>
            </a:r>
            <a:r>
              <a:rPr sz="1400" spc="-15" dirty="0" smtClean="0">
                <a:latin typeface="Arial"/>
                <a:cs typeface="Arial"/>
              </a:rPr>
              <a:t>an</a:t>
            </a:r>
            <a:r>
              <a:rPr sz="1400" spc="-10" dirty="0" smtClean="0">
                <a:latin typeface="Arial"/>
                <a:cs typeface="Arial"/>
              </a:rPr>
              <a:t>d</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477t</a:t>
            </a:r>
            <a:r>
              <a:rPr sz="1400" spc="-10" dirty="0" smtClean="0">
                <a:latin typeface="Arial"/>
                <a:cs typeface="Arial"/>
              </a:rPr>
              <a:t>h</a:t>
            </a:r>
            <a:r>
              <a:rPr sz="1400" spc="-5" dirty="0" smtClean="0">
                <a:latin typeface="Arial"/>
                <a:cs typeface="Arial"/>
              </a:rPr>
              <a:t> </a:t>
            </a:r>
            <a:r>
              <a:rPr sz="1400" spc="-15" dirty="0" smtClean="0">
                <a:latin typeface="Arial"/>
                <a:cs typeface="Arial"/>
              </a:rPr>
              <a:t>Bo</a:t>
            </a:r>
            <a:r>
              <a:rPr sz="1400" spc="-10" dirty="0" smtClean="0">
                <a:latin typeface="Arial"/>
                <a:cs typeface="Arial"/>
              </a:rPr>
              <a:t>m</a:t>
            </a:r>
            <a:r>
              <a:rPr sz="1400" spc="-15" dirty="0" smtClean="0">
                <a:latin typeface="Arial"/>
                <a:cs typeface="Arial"/>
              </a:rPr>
              <a:t>bardmen</a:t>
            </a:r>
            <a:r>
              <a:rPr sz="1400" spc="-5" dirty="0" smtClean="0">
                <a:latin typeface="Arial"/>
                <a:cs typeface="Arial"/>
              </a:rPr>
              <a:t>t </a:t>
            </a:r>
            <a:r>
              <a:rPr sz="1400" spc="-15" dirty="0" smtClean="0">
                <a:latin typeface="Arial"/>
                <a:cs typeface="Arial"/>
              </a:rPr>
              <a:t>Grou</a:t>
            </a:r>
            <a:r>
              <a:rPr sz="1400" spc="-10" dirty="0" smtClean="0">
                <a:latin typeface="Arial"/>
                <a:cs typeface="Arial"/>
              </a:rPr>
              <a:t>p of</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U</a:t>
            </a:r>
            <a:r>
              <a:rPr sz="1400" spc="-20" dirty="0" smtClean="0">
                <a:latin typeface="Arial"/>
                <a:cs typeface="Arial"/>
              </a:rPr>
              <a:t>n</a:t>
            </a:r>
            <a:r>
              <a:rPr sz="1400" spc="-10" dirty="0" smtClean="0">
                <a:latin typeface="Arial"/>
                <a:cs typeface="Arial"/>
              </a:rPr>
              <a:t>ited</a:t>
            </a:r>
            <a:r>
              <a:rPr sz="1400" spc="-5" dirty="0" smtClean="0">
                <a:latin typeface="Arial"/>
                <a:cs typeface="Arial"/>
              </a:rPr>
              <a:t> </a:t>
            </a:r>
            <a:r>
              <a:rPr sz="1400" spc="-15" dirty="0" smtClean="0">
                <a:latin typeface="Arial"/>
                <a:cs typeface="Arial"/>
              </a:rPr>
              <a:t>State</a:t>
            </a:r>
            <a:r>
              <a:rPr sz="1400" spc="-10" dirty="0" smtClean="0">
                <a:latin typeface="Arial"/>
                <a:cs typeface="Arial"/>
              </a:rPr>
              <a:t>s</a:t>
            </a:r>
            <a:r>
              <a:rPr sz="1400" spc="-5" dirty="0" smtClean="0">
                <a:latin typeface="Arial"/>
                <a:cs typeface="Arial"/>
              </a:rPr>
              <a:t> </a:t>
            </a:r>
            <a:r>
              <a:rPr sz="1400" spc="-15" dirty="0" smtClean="0">
                <a:latin typeface="Arial"/>
                <a:cs typeface="Arial"/>
              </a:rPr>
              <a:t>Arm</a:t>
            </a:r>
            <a:r>
              <a:rPr sz="1400" spc="-10" dirty="0" smtClean="0">
                <a:latin typeface="Arial"/>
                <a:cs typeface="Arial"/>
              </a:rPr>
              <a:t>y</a:t>
            </a:r>
            <a:r>
              <a:rPr sz="1400" spc="-5" dirty="0" smtClean="0">
                <a:latin typeface="Arial"/>
                <a:cs typeface="Arial"/>
              </a:rPr>
              <a:t> </a:t>
            </a:r>
            <a:r>
              <a:rPr sz="1400" spc="-15" dirty="0" smtClean="0">
                <a:latin typeface="Arial"/>
                <a:cs typeface="Arial"/>
              </a:rPr>
              <a:t>Air Corp</a:t>
            </a:r>
            <a:r>
              <a:rPr sz="1400" spc="-10" dirty="0" smtClean="0">
                <a:latin typeface="Arial"/>
                <a:cs typeface="Arial"/>
              </a:rPr>
              <a:t>s</a:t>
            </a:r>
            <a:r>
              <a:rPr sz="1400" spc="-5" dirty="0" smtClean="0">
                <a:latin typeface="Arial"/>
                <a:cs typeface="Arial"/>
              </a:rPr>
              <a:t> (</a:t>
            </a:r>
            <a:r>
              <a:rPr sz="1400" spc="-15" dirty="0" smtClean="0">
                <a:latin typeface="Arial"/>
                <a:cs typeface="Arial"/>
              </a:rPr>
              <a:t>Unite</a:t>
            </a:r>
            <a:r>
              <a:rPr sz="1400" spc="-10" dirty="0" smtClean="0">
                <a:latin typeface="Arial"/>
                <a:cs typeface="Arial"/>
              </a:rPr>
              <a:t>d </a:t>
            </a:r>
            <a:r>
              <a:rPr sz="1400" spc="-15" dirty="0" smtClean="0">
                <a:latin typeface="Arial"/>
                <a:cs typeface="Arial"/>
              </a:rPr>
              <a:t>State</a:t>
            </a:r>
            <a:r>
              <a:rPr sz="1400" spc="-10" dirty="0" smtClean="0">
                <a:latin typeface="Arial"/>
                <a:cs typeface="Arial"/>
              </a:rPr>
              <a:t>s </a:t>
            </a:r>
            <a:r>
              <a:rPr sz="1400" spc="-15" dirty="0" smtClean="0">
                <a:latin typeface="Arial"/>
                <a:cs typeface="Arial"/>
              </a:rPr>
              <a:t>Arm</a:t>
            </a:r>
            <a:r>
              <a:rPr sz="1400" spc="-10" dirty="0" smtClean="0">
                <a:latin typeface="Arial"/>
                <a:cs typeface="Arial"/>
              </a:rPr>
              <a:t>y </a:t>
            </a:r>
            <a:r>
              <a:rPr sz="1400" spc="-15" dirty="0" smtClean="0">
                <a:latin typeface="Arial"/>
                <a:cs typeface="Arial"/>
              </a:rPr>
              <a:t>Ai</a:t>
            </a:r>
            <a:r>
              <a:rPr sz="1400" spc="-5" dirty="0" smtClean="0">
                <a:latin typeface="Arial"/>
                <a:cs typeface="Arial"/>
              </a:rPr>
              <a:t>r </a:t>
            </a:r>
            <a:r>
              <a:rPr sz="1400" spc="-15" dirty="0" smtClean="0">
                <a:latin typeface="Arial"/>
                <a:cs typeface="Arial"/>
              </a:rPr>
              <a:t>Force</a:t>
            </a:r>
            <a:r>
              <a:rPr sz="1400" spc="-10" dirty="0" smtClean="0">
                <a:latin typeface="Arial"/>
                <a:cs typeface="Arial"/>
              </a:rPr>
              <a:t>s</a:t>
            </a:r>
            <a:r>
              <a:rPr sz="1400" spc="-5" dirty="0" smtClean="0">
                <a:latin typeface="Arial"/>
                <a:cs typeface="Arial"/>
              </a:rPr>
              <a:t> </a:t>
            </a:r>
            <a:r>
              <a:rPr sz="1400" spc="-15" dirty="0" smtClean="0">
                <a:latin typeface="Arial"/>
                <a:cs typeface="Arial"/>
              </a:rPr>
              <a:t>afte</a:t>
            </a:r>
            <a:r>
              <a:rPr sz="1400" spc="-5" dirty="0" smtClean="0">
                <a:latin typeface="Arial"/>
                <a:cs typeface="Arial"/>
              </a:rPr>
              <a:t>r </a:t>
            </a:r>
            <a:r>
              <a:rPr sz="1400" spc="-15" dirty="0" smtClean="0">
                <a:latin typeface="Arial"/>
                <a:cs typeface="Arial"/>
              </a:rPr>
              <a:t>2</a:t>
            </a:r>
            <a:r>
              <a:rPr sz="1400" spc="-10" dirty="0" smtClean="0">
                <a:latin typeface="Arial"/>
                <a:cs typeface="Arial"/>
              </a:rPr>
              <a:t>0</a:t>
            </a:r>
            <a:r>
              <a:rPr sz="1400" spc="-5" dirty="0" smtClean="0">
                <a:latin typeface="Arial"/>
                <a:cs typeface="Arial"/>
              </a:rPr>
              <a:t> </a:t>
            </a:r>
            <a:r>
              <a:rPr sz="1400" spc="-15" dirty="0" smtClean="0">
                <a:latin typeface="Arial"/>
                <a:cs typeface="Arial"/>
              </a:rPr>
              <a:t>Jun</a:t>
            </a:r>
            <a:r>
              <a:rPr sz="1400" spc="-10" dirty="0" smtClean="0">
                <a:latin typeface="Arial"/>
                <a:cs typeface="Arial"/>
              </a:rPr>
              <a:t>e</a:t>
            </a:r>
            <a:r>
              <a:rPr sz="1400" spc="-5" dirty="0" smtClean="0">
                <a:latin typeface="Arial"/>
                <a:cs typeface="Arial"/>
              </a:rPr>
              <a:t> </a:t>
            </a:r>
            <a:r>
              <a:rPr sz="1400" spc="-15" dirty="0" smtClean="0">
                <a:latin typeface="Arial"/>
                <a:cs typeface="Arial"/>
              </a:rPr>
              <a:t>1941).</a:t>
            </a:r>
            <a:endParaRPr sz="1400" dirty="0">
              <a:latin typeface="Arial"/>
              <a:cs typeface="Arial"/>
            </a:endParaRPr>
          </a:p>
        </p:txBody>
      </p:sp>
      <p:sp>
        <p:nvSpPr>
          <p:cNvPr id="6" name="object 6"/>
          <p:cNvSpPr txBox="1"/>
          <p:nvPr/>
        </p:nvSpPr>
        <p:spPr>
          <a:xfrm>
            <a:off x="384457" y="5145959"/>
            <a:ext cx="7383780" cy="1499870"/>
          </a:xfrm>
          <a:prstGeom prst="rect">
            <a:avLst/>
          </a:prstGeom>
        </p:spPr>
        <p:txBody>
          <a:bodyPr vert="horz" wrap="square" lIns="0" tIns="0" rIns="0" bIns="0" rtlCol="0">
            <a:noAutofit/>
          </a:bodyPr>
          <a:lstStyle/>
          <a:p>
            <a:pPr marL="12700" marR="12700" indent="-635">
              <a:lnSpc>
                <a:spcPct val="99700"/>
              </a:lnSpc>
            </a:pP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Tuskege</a:t>
            </a:r>
            <a:r>
              <a:rPr sz="1400" spc="-10" dirty="0" smtClean="0">
                <a:latin typeface="Arial"/>
                <a:cs typeface="Arial"/>
              </a:rPr>
              <a:t>e</a:t>
            </a:r>
            <a:r>
              <a:rPr sz="1400" spc="-5" dirty="0" smtClean="0">
                <a:latin typeface="Arial"/>
                <a:cs typeface="Arial"/>
              </a:rPr>
              <a:t> </a:t>
            </a:r>
            <a:r>
              <a:rPr sz="1400" spc="-15" dirty="0" smtClean="0">
                <a:latin typeface="Arial"/>
                <a:cs typeface="Arial"/>
              </a:rPr>
              <a:t>Airme</a:t>
            </a:r>
            <a:r>
              <a:rPr sz="1400" spc="-10" dirty="0" smtClean="0">
                <a:latin typeface="Arial"/>
                <a:cs typeface="Arial"/>
              </a:rPr>
              <a:t>n</a:t>
            </a:r>
            <a:r>
              <a:rPr sz="1400" spc="-5" dirty="0" smtClean="0">
                <a:latin typeface="Arial"/>
                <a:cs typeface="Arial"/>
              </a:rPr>
              <a:t> </a:t>
            </a:r>
            <a:r>
              <a:rPr sz="1400" spc="-15" dirty="0" smtClean="0">
                <a:latin typeface="Arial"/>
                <a:cs typeface="Arial"/>
              </a:rPr>
              <a:t>wer</a:t>
            </a:r>
            <a:r>
              <a:rPr sz="1400" spc="-10" dirty="0" smtClean="0">
                <a:latin typeface="Arial"/>
                <a:cs typeface="Arial"/>
              </a:rPr>
              <a:t>e</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0" dirty="0" smtClean="0">
                <a:latin typeface="Arial"/>
                <a:cs typeface="Arial"/>
              </a:rPr>
              <a:t>firs</a:t>
            </a:r>
            <a:r>
              <a:rPr sz="1400" spc="-5" dirty="0" smtClean="0">
                <a:latin typeface="Arial"/>
                <a:cs typeface="Arial"/>
              </a:rPr>
              <a:t>t</a:t>
            </a:r>
            <a:r>
              <a:rPr sz="1400" spc="-10" dirty="0" smtClean="0">
                <a:latin typeface="Arial"/>
                <a:cs typeface="Arial"/>
              </a:rPr>
              <a:t> </a:t>
            </a:r>
            <a:r>
              <a:rPr sz="1400" spc="-15" dirty="0" smtClean="0">
                <a:latin typeface="Arial"/>
                <a:cs typeface="Arial"/>
              </a:rPr>
              <a:t>African-America</a:t>
            </a:r>
            <a:r>
              <a:rPr sz="1400" spc="-10" dirty="0" smtClean="0">
                <a:latin typeface="Arial"/>
                <a:cs typeface="Arial"/>
              </a:rPr>
              <a:t>n </a:t>
            </a:r>
            <a:r>
              <a:rPr sz="1400" spc="-15" dirty="0" smtClean="0">
                <a:latin typeface="Arial"/>
                <a:cs typeface="Arial"/>
              </a:rPr>
              <a:t>militar</a:t>
            </a:r>
            <a:r>
              <a:rPr sz="1400" spc="-10" dirty="0" smtClean="0">
                <a:latin typeface="Arial"/>
                <a:cs typeface="Arial"/>
              </a:rPr>
              <a:t>y </a:t>
            </a:r>
            <a:r>
              <a:rPr sz="1400" spc="-15" dirty="0" smtClean="0">
                <a:latin typeface="Arial"/>
                <a:cs typeface="Arial"/>
              </a:rPr>
              <a:t>avi</a:t>
            </a:r>
            <a:r>
              <a:rPr sz="1400" spc="-5" dirty="0" smtClean="0">
                <a:latin typeface="Arial"/>
                <a:cs typeface="Arial"/>
              </a:rPr>
              <a:t>a</a:t>
            </a:r>
            <a:r>
              <a:rPr sz="1400" spc="-15" dirty="0" smtClean="0">
                <a:latin typeface="Arial"/>
                <a:cs typeface="Arial"/>
              </a:rPr>
              <a:t>tor</a:t>
            </a:r>
            <a:r>
              <a:rPr sz="1400" spc="-10" dirty="0" smtClean="0">
                <a:latin typeface="Arial"/>
                <a:cs typeface="Arial"/>
              </a:rPr>
              <a:t>s</a:t>
            </a:r>
            <a:r>
              <a:rPr sz="1400" spc="-5" dirty="0" smtClean="0">
                <a:latin typeface="Arial"/>
                <a:cs typeface="Arial"/>
              </a:rPr>
              <a:t> </a:t>
            </a:r>
            <a:r>
              <a:rPr sz="1400" spc="-10" dirty="0" smtClean="0">
                <a:latin typeface="Arial"/>
                <a:cs typeface="Arial"/>
              </a:rPr>
              <a:t>in</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Unite</a:t>
            </a:r>
            <a:r>
              <a:rPr sz="1400" spc="-10" dirty="0" smtClean="0">
                <a:latin typeface="Arial"/>
                <a:cs typeface="Arial"/>
              </a:rPr>
              <a:t>d</a:t>
            </a:r>
            <a:r>
              <a:rPr sz="1400" spc="-5" dirty="0" smtClean="0">
                <a:latin typeface="Arial"/>
                <a:cs typeface="Arial"/>
              </a:rPr>
              <a:t> </a:t>
            </a:r>
            <a:r>
              <a:rPr sz="1400" spc="-15" dirty="0" smtClean="0">
                <a:latin typeface="Arial"/>
                <a:cs typeface="Arial"/>
              </a:rPr>
              <a:t>States ar</a:t>
            </a:r>
            <a:r>
              <a:rPr sz="1400" spc="-25" dirty="0" smtClean="0">
                <a:latin typeface="Arial"/>
                <a:cs typeface="Arial"/>
              </a:rPr>
              <a:t>m</a:t>
            </a:r>
            <a:r>
              <a:rPr sz="1400" spc="-15" dirty="0" smtClean="0">
                <a:latin typeface="Arial"/>
                <a:cs typeface="Arial"/>
              </a:rPr>
              <a:t>e</a:t>
            </a:r>
            <a:r>
              <a:rPr sz="1400" spc="-10" dirty="0" smtClean="0">
                <a:latin typeface="Arial"/>
                <a:cs typeface="Arial"/>
              </a:rPr>
              <a:t>d </a:t>
            </a:r>
            <a:r>
              <a:rPr sz="1400" spc="-15" dirty="0" smtClean="0">
                <a:latin typeface="Arial"/>
                <a:cs typeface="Arial"/>
              </a:rPr>
              <a:t>forces</a:t>
            </a:r>
            <a:r>
              <a:rPr sz="1400" spc="-5" dirty="0" smtClean="0">
                <a:latin typeface="Arial"/>
                <a:cs typeface="Arial"/>
              </a:rPr>
              <a:t>. </a:t>
            </a:r>
            <a:r>
              <a:rPr sz="1400" spc="-15" dirty="0" smtClean="0">
                <a:latin typeface="Arial"/>
                <a:cs typeface="Arial"/>
              </a:rPr>
              <a:t>Durin</a:t>
            </a:r>
            <a:r>
              <a:rPr sz="1400" spc="-10" dirty="0" smtClean="0">
                <a:latin typeface="Arial"/>
                <a:cs typeface="Arial"/>
              </a:rPr>
              <a:t>g </a:t>
            </a:r>
            <a:r>
              <a:rPr sz="1400" spc="-20" dirty="0" smtClean="0">
                <a:latin typeface="Arial"/>
                <a:cs typeface="Arial"/>
              </a:rPr>
              <a:t>W</a:t>
            </a:r>
            <a:r>
              <a:rPr sz="1400" spc="-25" dirty="0" smtClean="0">
                <a:latin typeface="Arial"/>
                <a:cs typeface="Arial"/>
              </a:rPr>
              <a:t>o</a:t>
            </a:r>
            <a:r>
              <a:rPr sz="1400" spc="-10" dirty="0" smtClean="0">
                <a:latin typeface="Arial"/>
                <a:cs typeface="Arial"/>
              </a:rPr>
              <a:t>rld</a:t>
            </a:r>
            <a:r>
              <a:rPr sz="1400" spc="-5" dirty="0" smtClean="0">
                <a:latin typeface="Arial"/>
                <a:cs typeface="Arial"/>
              </a:rPr>
              <a:t> </a:t>
            </a:r>
            <a:r>
              <a:rPr sz="1400" spc="-10" dirty="0" smtClean="0">
                <a:latin typeface="Arial"/>
                <a:cs typeface="Arial"/>
              </a:rPr>
              <a:t>War</a:t>
            </a:r>
            <a:r>
              <a:rPr sz="1400" spc="-5" dirty="0" smtClean="0">
                <a:latin typeface="Arial"/>
                <a:cs typeface="Arial"/>
              </a:rPr>
              <a:t> II, </a:t>
            </a:r>
            <a:r>
              <a:rPr sz="1400" spc="-10" dirty="0" smtClean="0">
                <a:latin typeface="Arial"/>
                <a:cs typeface="Arial"/>
              </a:rPr>
              <a:t>African</a:t>
            </a:r>
            <a:r>
              <a:rPr sz="1400" spc="-5" dirty="0" smtClean="0">
                <a:latin typeface="Arial"/>
                <a:cs typeface="Arial"/>
              </a:rPr>
              <a:t> </a:t>
            </a:r>
            <a:r>
              <a:rPr sz="1400" spc="-10" dirty="0" smtClean="0">
                <a:latin typeface="Arial"/>
                <a:cs typeface="Arial"/>
              </a:rPr>
              <a:t>Ame</a:t>
            </a:r>
            <a:r>
              <a:rPr sz="1400" spc="-15" dirty="0" smtClean="0">
                <a:latin typeface="Arial"/>
                <a:cs typeface="Arial"/>
              </a:rPr>
              <a:t>rican</a:t>
            </a:r>
            <a:r>
              <a:rPr sz="1400" spc="-10" dirty="0" smtClean="0">
                <a:latin typeface="Arial"/>
                <a:cs typeface="Arial"/>
              </a:rPr>
              <a:t>s in </a:t>
            </a:r>
            <a:r>
              <a:rPr sz="1400" spc="-15" dirty="0" smtClean="0">
                <a:latin typeface="Arial"/>
                <a:cs typeface="Arial"/>
              </a:rPr>
              <a:t>man</a:t>
            </a:r>
            <a:r>
              <a:rPr sz="1400" spc="-10" dirty="0" smtClean="0">
                <a:latin typeface="Arial"/>
                <a:cs typeface="Arial"/>
              </a:rPr>
              <a:t>y </a:t>
            </a:r>
            <a:r>
              <a:rPr sz="1400" spc="-15" dirty="0" smtClean="0">
                <a:latin typeface="Arial"/>
                <a:cs typeface="Arial"/>
              </a:rPr>
              <a:t>U.S</a:t>
            </a:r>
            <a:r>
              <a:rPr sz="1400" spc="-5" dirty="0" smtClean="0">
                <a:latin typeface="Arial"/>
                <a:cs typeface="Arial"/>
              </a:rPr>
              <a:t>. </a:t>
            </a:r>
            <a:r>
              <a:rPr sz="1400" spc="-15" dirty="0" smtClean="0">
                <a:latin typeface="Arial"/>
                <a:cs typeface="Arial"/>
              </a:rPr>
              <a:t>state</a:t>
            </a:r>
            <a:r>
              <a:rPr sz="1400" spc="-10" dirty="0" smtClean="0">
                <a:latin typeface="Arial"/>
                <a:cs typeface="Arial"/>
              </a:rPr>
              <a:t>s </a:t>
            </a:r>
            <a:r>
              <a:rPr sz="1400" spc="-15" dirty="0" smtClean="0">
                <a:latin typeface="Arial"/>
                <a:cs typeface="Arial"/>
              </a:rPr>
              <a:t>wer</a:t>
            </a:r>
            <a:r>
              <a:rPr sz="1400" spc="-10" dirty="0" smtClean="0">
                <a:latin typeface="Arial"/>
                <a:cs typeface="Arial"/>
              </a:rPr>
              <a:t>e stil</a:t>
            </a:r>
            <a:r>
              <a:rPr sz="1400" spc="-5" dirty="0" smtClean="0">
                <a:latin typeface="Arial"/>
                <a:cs typeface="Arial"/>
              </a:rPr>
              <a:t>l</a:t>
            </a:r>
            <a:r>
              <a:rPr sz="1400" spc="-10" dirty="0" smtClean="0">
                <a:latin typeface="Arial"/>
                <a:cs typeface="Arial"/>
              </a:rPr>
              <a:t> </a:t>
            </a:r>
            <a:r>
              <a:rPr sz="1400" spc="-15" dirty="0" smtClean="0">
                <a:latin typeface="Arial"/>
                <a:cs typeface="Arial"/>
              </a:rPr>
              <a:t>subject</a:t>
            </a:r>
            <a:r>
              <a:rPr sz="1400" spc="-10" dirty="0" smtClean="0">
                <a:latin typeface="Arial"/>
                <a:cs typeface="Arial"/>
              </a:rPr>
              <a:t>   to </a:t>
            </a:r>
            <a:r>
              <a:rPr sz="1400" spc="-15" dirty="0" smtClean="0">
                <a:latin typeface="Arial"/>
                <a:cs typeface="Arial"/>
              </a:rPr>
              <a:t>th</a:t>
            </a:r>
            <a:r>
              <a:rPr sz="1400" spc="-10" dirty="0" smtClean="0">
                <a:latin typeface="Arial"/>
                <a:cs typeface="Arial"/>
              </a:rPr>
              <a:t>e Ji</a:t>
            </a:r>
            <a:r>
              <a:rPr sz="1400" spc="-15" dirty="0" smtClean="0">
                <a:latin typeface="Arial"/>
                <a:cs typeface="Arial"/>
              </a:rPr>
              <a:t>m</a:t>
            </a:r>
            <a:r>
              <a:rPr sz="1400" spc="-10" dirty="0" smtClean="0">
                <a:latin typeface="Arial"/>
                <a:cs typeface="Arial"/>
              </a:rPr>
              <a:t> </a:t>
            </a:r>
            <a:r>
              <a:rPr sz="1400" spc="-15" dirty="0" smtClean="0">
                <a:latin typeface="Arial"/>
                <a:cs typeface="Arial"/>
              </a:rPr>
              <a:t>Cro</a:t>
            </a:r>
            <a:r>
              <a:rPr sz="1400" spc="-10" dirty="0" smtClean="0">
                <a:latin typeface="Arial"/>
                <a:cs typeface="Arial"/>
              </a:rPr>
              <a:t>w </a:t>
            </a:r>
            <a:r>
              <a:rPr sz="1400" spc="-15" dirty="0" smtClean="0">
                <a:latin typeface="Arial"/>
                <a:cs typeface="Arial"/>
              </a:rPr>
              <a:t>lawsTh</a:t>
            </a:r>
            <a:r>
              <a:rPr sz="1400" spc="-10" dirty="0" smtClean="0">
                <a:latin typeface="Arial"/>
                <a:cs typeface="Arial"/>
              </a:rPr>
              <a:t>e </a:t>
            </a:r>
            <a:r>
              <a:rPr sz="1400" spc="-15" dirty="0" smtClean="0">
                <a:latin typeface="Arial"/>
                <a:cs typeface="Arial"/>
              </a:rPr>
              <a:t>America</a:t>
            </a:r>
            <a:r>
              <a:rPr sz="1400" spc="-10" dirty="0" smtClean="0">
                <a:latin typeface="Arial"/>
                <a:cs typeface="Arial"/>
              </a:rPr>
              <a:t>n </a:t>
            </a:r>
            <a:r>
              <a:rPr sz="1400" spc="-15" dirty="0" smtClean="0">
                <a:latin typeface="Arial"/>
                <a:cs typeface="Arial"/>
              </a:rPr>
              <a:t>militar</a:t>
            </a:r>
            <a:r>
              <a:rPr sz="1400" spc="-10" dirty="0" smtClean="0">
                <a:latin typeface="Arial"/>
                <a:cs typeface="Arial"/>
              </a:rPr>
              <a:t>y </a:t>
            </a:r>
            <a:r>
              <a:rPr sz="1400" spc="-15" dirty="0" smtClean="0">
                <a:latin typeface="Arial"/>
                <a:cs typeface="Arial"/>
              </a:rPr>
              <a:t>wa</a:t>
            </a:r>
            <a:r>
              <a:rPr sz="1400" spc="-10" dirty="0" smtClean="0">
                <a:latin typeface="Arial"/>
                <a:cs typeface="Arial"/>
              </a:rPr>
              <a:t>s </a:t>
            </a:r>
            <a:r>
              <a:rPr sz="1400" spc="-15" dirty="0" smtClean="0">
                <a:latin typeface="Arial"/>
                <a:cs typeface="Arial"/>
              </a:rPr>
              <a:t>raciall</a:t>
            </a:r>
            <a:r>
              <a:rPr sz="1400" spc="-10" dirty="0" smtClean="0">
                <a:latin typeface="Arial"/>
                <a:cs typeface="Arial"/>
              </a:rPr>
              <a:t>y </a:t>
            </a:r>
            <a:r>
              <a:rPr sz="1400" spc="-15" dirty="0" smtClean="0">
                <a:latin typeface="Arial"/>
                <a:cs typeface="Arial"/>
              </a:rPr>
              <a:t>segregated</a:t>
            </a:r>
            <a:r>
              <a:rPr sz="1400" spc="-5" dirty="0" smtClean="0">
                <a:latin typeface="Arial"/>
                <a:cs typeface="Arial"/>
              </a:rPr>
              <a:t>, </a:t>
            </a:r>
            <a:r>
              <a:rPr sz="1400" spc="-15" dirty="0" smtClean="0">
                <a:latin typeface="Arial"/>
                <a:cs typeface="Arial"/>
              </a:rPr>
              <a:t>a</a:t>
            </a:r>
            <a:r>
              <a:rPr sz="1400" spc="-10" dirty="0" smtClean="0">
                <a:latin typeface="Arial"/>
                <a:cs typeface="Arial"/>
              </a:rPr>
              <a:t>s</a:t>
            </a:r>
            <a:r>
              <a:rPr sz="1400" spc="-5" dirty="0" smtClean="0">
                <a:latin typeface="Arial"/>
                <a:cs typeface="Arial"/>
              </a:rPr>
              <a:t> </a:t>
            </a:r>
            <a:r>
              <a:rPr sz="1400" spc="-15" dirty="0" smtClean="0">
                <a:latin typeface="Arial"/>
                <a:cs typeface="Arial"/>
              </a:rPr>
              <a:t>wa</a:t>
            </a:r>
            <a:r>
              <a:rPr sz="1400" spc="-10" dirty="0" smtClean="0">
                <a:latin typeface="Arial"/>
                <a:cs typeface="Arial"/>
              </a:rPr>
              <a:t>s</a:t>
            </a:r>
            <a:r>
              <a:rPr sz="1400" spc="-5" dirty="0" smtClean="0">
                <a:latin typeface="Arial"/>
                <a:cs typeface="Arial"/>
              </a:rPr>
              <a:t> </a:t>
            </a:r>
            <a:r>
              <a:rPr sz="1400" spc="-15" dirty="0" smtClean="0">
                <a:latin typeface="Arial"/>
                <a:cs typeface="Arial"/>
              </a:rPr>
              <a:t>muc</a:t>
            </a:r>
            <a:r>
              <a:rPr sz="1400" spc="-10" dirty="0" smtClean="0">
                <a:latin typeface="Arial"/>
                <a:cs typeface="Arial"/>
              </a:rPr>
              <a:t>h</a:t>
            </a:r>
            <a:r>
              <a:rPr sz="1400" spc="-5" dirty="0" smtClean="0">
                <a:latin typeface="Arial"/>
                <a:cs typeface="Arial"/>
              </a:rPr>
              <a:t> </a:t>
            </a:r>
            <a:r>
              <a:rPr sz="1400" spc="-15" dirty="0" smtClean="0">
                <a:latin typeface="Arial"/>
                <a:cs typeface="Arial"/>
              </a:rPr>
              <a:t>o</a:t>
            </a:r>
            <a:r>
              <a:rPr sz="1400" spc="-5" dirty="0" smtClean="0">
                <a:latin typeface="Arial"/>
                <a:cs typeface="Arial"/>
              </a:rPr>
              <a:t>f </a:t>
            </a:r>
            <a:r>
              <a:rPr sz="1400" spc="-15" dirty="0" smtClean="0">
                <a:latin typeface="Arial"/>
                <a:cs typeface="Arial"/>
              </a:rPr>
              <a:t>the federa</a:t>
            </a:r>
            <a:r>
              <a:rPr sz="1400" spc="-5" dirty="0" smtClean="0">
                <a:latin typeface="Arial"/>
                <a:cs typeface="Arial"/>
              </a:rPr>
              <a:t>l </a:t>
            </a:r>
            <a:r>
              <a:rPr sz="1400" spc="-15" dirty="0" smtClean="0">
                <a:latin typeface="Arial"/>
                <a:cs typeface="Arial"/>
              </a:rPr>
              <a:t>government</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Tuskege</a:t>
            </a:r>
            <a:r>
              <a:rPr sz="1400" spc="-10" dirty="0" smtClean="0">
                <a:latin typeface="Arial"/>
                <a:cs typeface="Arial"/>
              </a:rPr>
              <a:t>e</a:t>
            </a:r>
            <a:r>
              <a:rPr sz="1400" spc="-5" dirty="0" smtClean="0">
                <a:latin typeface="Arial"/>
                <a:cs typeface="Arial"/>
              </a:rPr>
              <a:t> </a:t>
            </a:r>
            <a:r>
              <a:rPr sz="1400" spc="-15" dirty="0" smtClean="0">
                <a:latin typeface="Arial"/>
                <a:cs typeface="Arial"/>
              </a:rPr>
              <a:t>Airme</a:t>
            </a:r>
            <a:r>
              <a:rPr sz="1400" spc="-10" dirty="0" smtClean="0">
                <a:latin typeface="Arial"/>
                <a:cs typeface="Arial"/>
              </a:rPr>
              <a:t>n</a:t>
            </a:r>
            <a:r>
              <a:rPr sz="1400" spc="-5" dirty="0" smtClean="0">
                <a:latin typeface="Arial"/>
                <a:cs typeface="Arial"/>
              </a:rPr>
              <a:t> </a:t>
            </a:r>
            <a:r>
              <a:rPr sz="1400" spc="-15" dirty="0" smtClean="0">
                <a:latin typeface="Arial"/>
                <a:cs typeface="Arial"/>
              </a:rPr>
              <a:t>wer</a:t>
            </a:r>
            <a:r>
              <a:rPr sz="1400" spc="-10" dirty="0" smtClean="0">
                <a:latin typeface="Arial"/>
                <a:cs typeface="Arial"/>
              </a:rPr>
              <a:t>e</a:t>
            </a:r>
            <a:r>
              <a:rPr sz="1400" spc="-5" dirty="0" smtClean="0">
                <a:latin typeface="Arial"/>
                <a:cs typeface="Arial"/>
              </a:rPr>
              <a:t> </a:t>
            </a:r>
            <a:r>
              <a:rPr sz="1400" spc="-15" dirty="0" smtClean="0">
                <a:latin typeface="Arial"/>
                <a:cs typeface="Arial"/>
              </a:rPr>
              <a:t>subjecte</a:t>
            </a:r>
            <a:r>
              <a:rPr sz="1400" spc="-10" dirty="0" smtClean="0">
                <a:latin typeface="Arial"/>
                <a:cs typeface="Arial"/>
              </a:rPr>
              <a:t>d</a:t>
            </a:r>
            <a:r>
              <a:rPr sz="1400" spc="-5" dirty="0" smtClean="0">
                <a:latin typeface="Arial"/>
                <a:cs typeface="Arial"/>
              </a:rPr>
              <a:t> </a:t>
            </a:r>
            <a:r>
              <a:rPr sz="1400" spc="-10" dirty="0" smtClean="0">
                <a:latin typeface="Arial"/>
                <a:cs typeface="Arial"/>
              </a:rPr>
              <a:t>to</a:t>
            </a:r>
            <a:r>
              <a:rPr sz="1400" spc="-5" dirty="0" smtClean="0">
                <a:latin typeface="Arial"/>
                <a:cs typeface="Arial"/>
              </a:rPr>
              <a:t> </a:t>
            </a:r>
            <a:r>
              <a:rPr sz="1400" spc="-15" dirty="0" smtClean="0">
                <a:latin typeface="Arial"/>
                <a:cs typeface="Arial"/>
              </a:rPr>
              <a:t>racia</a:t>
            </a:r>
            <a:r>
              <a:rPr sz="1400" spc="-5" dirty="0" smtClean="0">
                <a:latin typeface="Arial"/>
                <a:cs typeface="Arial"/>
              </a:rPr>
              <a:t>l d</a:t>
            </a:r>
            <a:r>
              <a:rPr sz="1400" spc="-15" dirty="0" smtClean="0">
                <a:latin typeface="Arial"/>
                <a:cs typeface="Arial"/>
              </a:rPr>
              <a:t>iscrimination</a:t>
            </a:r>
            <a:r>
              <a:rPr sz="1400" spc="-5" dirty="0" smtClean="0">
                <a:latin typeface="Arial"/>
                <a:cs typeface="Arial"/>
              </a:rPr>
              <a:t>, </a:t>
            </a:r>
            <a:r>
              <a:rPr sz="1400" spc="-15" dirty="0" smtClean="0">
                <a:latin typeface="Arial"/>
                <a:cs typeface="Arial"/>
              </a:rPr>
              <a:t>bot</a:t>
            </a:r>
            <a:r>
              <a:rPr sz="1400" spc="-10" dirty="0" smtClean="0">
                <a:latin typeface="Arial"/>
                <a:cs typeface="Arial"/>
              </a:rPr>
              <a:t>h </a:t>
            </a:r>
            <a:r>
              <a:rPr sz="1400" spc="-15" dirty="0" smtClean="0">
                <a:latin typeface="Arial"/>
                <a:cs typeface="Arial"/>
              </a:rPr>
              <a:t>within an</a:t>
            </a:r>
            <a:r>
              <a:rPr sz="1400" spc="-10" dirty="0" smtClean="0">
                <a:latin typeface="Arial"/>
                <a:cs typeface="Arial"/>
              </a:rPr>
              <a:t>d</a:t>
            </a:r>
            <a:r>
              <a:rPr sz="1400" spc="-5" dirty="0" smtClean="0">
                <a:latin typeface="Arial"/>
                <a:cs typeface="Arial"/>
              </a:rPr>
              <a:t> </a:t>
            </a:r>
            <a:r>
              <a:rPr sz="1400" spc="-15" dirty="0" smtClean="0">
                <a:latin typeface="Arial"/>
                <a:cs typeface="Arial"/>
              </a:rPr>
              <a:t>outsid</a:t>
            </a:r>
            <a:r>
              <a:rPr sz="1400" spc="-10" dirty="0" smtClean="0">
                <a:latin typeface="Arial"/>
                <a:cs typeface="Arial"/>
              </a:rPr>
              <a:t>e</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army</a:t>
            </a:r>
            <a:r>
              <a:rPr sz="1400" spc="-5" dirty="0" smtClean="0">
                <a:latin typeface="Arial"/>
                <a:cs typeface="Arial"/>
              </a:rPr>
              <a:t>. </a:t>
            </a:r>
            <a:r>
              <a:rPr sz="1400" spc="-15" dirty="0" smtClean="0">
                <a:latin typeface="Arial"/>
                <a:cs typeface="Arial"/>
              </a:rPr>
              <a:t>Despit</a:t>
            </a:r>
            <a:r>
              <a:rPr sz="1400" spc="-10" dirty="0" smtClean="0">
                <a:latin typeface="Arial"/>
                <a:cs typeface="Arial"/>
              </a:rPr>
              <a:t>e</a:t>
            </a:r>
            <a:r>
              <a:rPr sz="1400" spc="-5" dirty="0" smtClean="0">
                <a:latin typeface="Arial"/>
                <a:cs typeface="Arial"/>
              </a:rPr>
              <a:t> </a:t>
            </a:r>
            <a:r>
              <a:rPr sz="1400" spc="-15" dirty="0" smtClean="0">
                <a:latin typeface="Arial"/>
                <a:cs typeface="Arial"/>
              </a:rPr>
              <a:t>thes</a:t>
            </a:r>
            <a:r>
              <a:rPr sz="1400" spc="-10" dirty="0" smtClean="0">
                <a:latin typeface="Arial"/>
                <a:cs typeface="Arial"/>
              </a:rPr>
              <a:t>e</a:t>
            </a:r>
            <a:r>
              <a:rPr sz="1400" spc="-5" dirty="0" smtClean="0">
                <a:latin typeface="Arial"/>
                <a:cs typeface="Arial"/>
              </a:rPr>
              <a:t> </a:t>
            </a:r>
            <a:r>
              <a:rPr sz="1400" spc="-15" dirty="0" smtClean="0">
                <a:latin typeface="Arial"/>
                <a:cs typeface="Arial"/>
              </a:rPr>
              <a:t>adversities</a:t>
            </a:r>
            <a:r>
              <a:rPr sz="1400" spc="-5" dirty="0" smtClean="0">
                <a:latin typeface="Arial"/>
                <a:cs typeface="Arial"/>
              </a:rPr>
              <a:t>, </a:t>
            </a:r>
            <a:r>
              <a:rPr sz="1400" spc="-15" dirty="0" smtClean="0">
                <a:latin typeface="Arial"/>
                <a:cs typeface="Arial"/>
              </a:rPr>
              <a:t>the</a:t>
            </a:r>
            <a:r>
              <a:rPr sz="1400" spc="-10" dirty="0" smtClean="0">
                <a:latin typeface="Arial"/>
                <a:cs typeface="Arial"/>
              </a:rPr>
              <a:t>y</a:t>
            </a:r>
            <a:r>
              <a:rPr sz="1400" spc="-5" dirty="0" smtClean="0">
                <a:latin typeface="Arial"/>
                <a:cs typeface="Arial"/>
              </a:rPr>
              <a:t> </a:t>
            </a:r>
            <a:r>
              <a:rPr sz="1400" spc="-15" dirty="0" smtClean="0">
                <a:latin typeface="Arial"/>
                <a:cs typeface="Arial"/>
              </a:rPr>
              <a:t>traine</a:t>
            </a:r>
            <a:r>
              <a:rPr sz="1400" spc="-10" dirty="0" smtClean="0">
                <a:latin typeface="Arial"/>
                <a:cs typeface="Arial"/>
              </a:rPr>
              <a:t>d</a:t>
            </a:r>
            <a:r>
              <a:rPr sz="1400" spc="-5" dirty="0" smtClean="0">
                <a:latin typeface="Arial"/>
                <a:cs typeface="Arial"/>
              </a:rPr>
              <a:t> </a:t>
            </a:r>
            <a:r>
              <a:rPr sz="1400" spc="-10" dirty="0" smtClean="0">
                <a:latin typeface="Arial"/>
                <a:cs typeface="Arial"/>
              </a:rPr>
              <a:t>a</a:t>
            </a:r>
            <a:r>
              <a:rPr sz="1400" spc="-15" dirty="0" smtClean="0">
                <a:latin typeface="Arial"/>
                <a:cs typeface="Arial"/>
              </a:rPr>
              <a:t>n</a:t>
            </a:r>
            <a:r>
              <a:rPr sz="1400" spc="-10" dirty="0" smtClean="0">
                <a:latin typeface="Arial"/>
                <a:cs typeface="Arial"/>
              </a:rPr>
              <a:t>d</a:t>
            </a:r>
            <a:r>
              <a:rPr sz="1400" spc="-5" dirty="0" smtClean="0">
                <a:latin typeface="Arial"/>
                <a:cs typeface="Arial"/>
              </a:rPr>
              <a:t> </a:t>
            </a:r>
            <a:r>
              <a:rPr sz="1400" spc="-10" dirty="0" smtClean="0">
                <a:latin typeface="Arial"/>
                <a:cs typeface="Arial"/>
              </a:rPr>
              <a:t>flew</a:t>
            </a:r>
            <a:r>
              <a:rPr sz="1400" spc="-5" dirty="0" smtClean="0">
                <a:latin typeface="Arial"/>
                <a:cs typeface="Arial"/>
              </a:rPr>
              <a:t> </a:t>
            </a:r>
            <a:r>
              <a:rPr sz="1400" spc="-15" dirty="0" smtClean="0">
                <a:latin typeface="Arial"/>
                <a:cs typeface="Arial"/>
              </a:rPr>
              <a:t>wit</a:t>
            </a:r>
            <a:r>
              <a:rPr sz="1400" spc="-10" dirty="0" smtClean="0">
                <a:latin typeface="Arial"/>
                <a:cs typeface="Arial"/>
              </a:rPr>
              <a:t>h</a:t>
            </a:r>
            <a:r>
              <a:rPr sz="1400" spc="-5" dirty="0" smtClean="0">
                <a:latin typeface="Arial"/>
                <a:cs typeface="Arial"/>
              </a:rPr>
              <a:t> </a:t>
            </a:r>
            <a:r>
              <a:rPr sz="1400" spc="-15" dirty="0" smtClean="0">
                <a:latin typeface="Arial"/>
                <a:cs typeface="Arial"/>
              </a:rPr>
              <a:t>distinction</a:t>
            </a:r>
            <a:r>
              <a:rPr sz="1400" spc="-5" dirty="0" smtClean="0">
                <a:latin typeface="Arial"/>
                <a:cs typeface="Arial"/>
              </a:rPr>
              <a:t>. </a:t>
            </a:r>
            <a:r>
              <a:rPr sz="1400" spc="-15" dirty="0" smtClean="0">
                <a:latin typeface="Arial"/>
                <a:cs typeface="Arial"/>
              </a:rPr>
              <a:t>All</a:t>
            </a:r>
            <a:r>
              <a:rPr sz="1400" spc="-10" dirty="0" smtClean="0">
                <a:latin typeface="Arial"/>
                <a:cs typeface="Arial"/>
              </a:rPr>
              <a:t> </a:t>
            </a:r>
            <a:r>
              <a:rPr sz="1400" spc="-15" dirty="0" smtClean="0">
                <a:latin typeface="Arial"/>
                <a:cs typeface="Arial"/>
              </a:rPr>
              <a:t> blac</a:t>
            </a:r>
            <a:r>
              <a:rPr sz="1400" spc="-10" dirty="0" smtClean="0">
                <a:latin typeface="Arial"/>
                <a:cs typeface="Arial"/>
              </a:rPr>
              <a:t>k</a:t>
            </a:r>
            <a:r>
              <a:rPr sz="1400" spc="-5" dirty="0" smtClean="0">
                <a:latin typeface="Arial"/>
                <a:cs typeface="Arial"/>
              </a:rPr>
              <a:t> </a:t>
            </a:r>
            <a:r>
              <a:rPr sz="1400" spc="-15" dirty="0" smtClean="0">
                <a:latin typeface="Arial"/>
                <a:cs typeface="Arial"/>
              </a:rPr>
              <a:t>militar</a:t>
            </a:r>
            <a:r>
              <a:rPr sz="1400" spc="-10" dirty="0" smtClean="0">
                <a:latin typeface="Arial"/>
                <a:cs typeface="Arial"/>
              </a:rPr>
              <a:t>y</a:t>
            </a:r>
            <a:r>
              <a:rPr sz="1400" spc="-5" dirty="0" smtClean="0">
                <a:latin typeface="Arial"/>
                <a:cs typeface="Arial"/>
              </a:rPr>
              <a:t> </a:t>
            </a:r>
            <a:r>
              <a:rPr sz="1400" spc="-10" dirty="0" smtClean="0">
                <a:latin typeface="Arial"/>
                <a:cs typeface="Arial"/>
              </a:rPr>
              <a:t>pilots</a:t>
            </a:r>
            <a:r>
              <a:rPr sz="1400" spc="-5" dirty="0" smtClean="0">
                <a:latin typeface="Arial"/>
                <a:cs typeface="Arial"/>
              </a:rPr>
              <a:t> </a:t>
            </a:r>
            <a:r>
              <a:rPr sz="1400" spc="-15" dirty="0" smtClean="0">
                <a:latin typeface="Arial"/>
                <a:cs typeface="Arial"/>
              </a:rPr>
              <a:t>wh</a:t>
            </a:r>
            <a:r>
              <a:rPr sz="1400" spc="-10" dirty="0" smtClean="0">
                <a:latin typeface="Arial"/>
                <a:cs typeface="Arial"/>
              </a:rPr>
              <a:t>o</a:t>
            </a:r>
            <a:r>
              <a:rPr sz="1400" spc="-5" dirty="0" smtClean="0">
                <a:latin typeface="Arial"/>
                <a:cs typeface="Arial"/>
              </a:rPr>
              <a:t> </a:t>
            </a:r>
            <a:r>
              <a:rPr sz="1400" spc="-15" dirty="0" smtClean="0">
                <a:latin typeface="Arial"/>
                <a:cs typeface="Arial"/>
              </a:rPr>
              <a:t>traine</a:t>
            </a:r>
            <a:r>
              <a:rPr sz="1400" spc="-10" dirty="0" smtClean="0">
                <a:latin typeface="Arial"/>
                <a:cs typeface="Arial"/>
              </a:rPr>
              <a:t>d</a:t>
            </a:r>
            <a:r>
              <a:rPr sz="1400" spc="5" dirty="0" smtClean="0">
                <a:latin typeface="Arial"/>
                <a:cs typeface="Arial"/>
              </a:rPr>
              <a:t> </a:t>
            </a:r>
            <a:r>
              <a:rPr sz="1400" spc="-10" dirty="0" smtClean="0">
                <a:latin typeface="Arial"/>
                <a:cs typeface="Arial"/>
              </a:rPr>
              <a:t>in</a:t>
            </a:r>
            <a:r>
              <a:rPr sz="1400" spc="-5" dirty="0" smtClean="0">
                <a:latin typeface="Arial"/>
                <a:cs typeface="Arial"/>
              </a:rPr>
              <a:t> </a:t>
            </a:r>
            <a:r>
              <a:rPr sz="1400" spc="-15" dirty="0" smtClean="0">
                <a:latin typeface="Arial"/>
                <a:cs typeface="Arial"/>
              </a:rPr>
              <a:t>th</a:t>
            </a:r>
            <a:r>
              <a:rPr sz="1400" spc="-10" dirty="0" smtClean="0">
                <a:latin typeface="Arial"/>
                <a:cs typeface="Arial"/>
              </a:rPr>
              <a:t>e</a:t>
            </a:r>
            <a:r>
              <a:rPr sz="1400" spc="-5" dirty="0" smtClean="0">
                <a:latin typeface="Arial"/>
                <a:cs typeface="Arial"/>
              </a:rPr>
              <a:t> </a:t>
            </a:r>
            <a:r>
              <a:rPr sz="1400" spc="-15" dirty="0" smtClean="0">
                <a:latin typeface="Arial"/>
                <a:cs typeface="Arial"/>
              </a:rPr>
              <a:t>Unite</a:t>
            </a:r>
            <a:r>
              <a:rPr sz="1400" spc="-10" dirty="0" smtClean="0">
                <a:latin typeface="Arial"/>
                <a:cs typeface="Arial"/>
              </a:rPr>
              <a:t>d</a:t>
            </a:r>
            <a:r>
              <a:rPr sz="1400" spc="-5" dirty="0" smtClean="0">
                <a:latin typeface="Arial"/>
                <a:cs typeface="Arial"/>
              </a:rPr>
              <a:t> </a:t>
            </a:r>
            <a:r>
              <a:rPr sz="1400" spc="-15" dirty="0" smtClean="0">
                <a:latin typeface="Arial"/>
                <a:cs typeface="Arial"/>
              </a:rPr>
              <a:t>State</a:t>
            </a:r>
            <a:r>
              <a:rPr sz="1400" spc="-10" dirty="0" smtClean="0">
                <a:latin typeface="Arial"/>
                <a:cs typeface="Arial"/>
              </a:rPr>
              <a:t>s</a:t>
            </a:r>
            <a:r>
              <a:rPr sz="1400" spc="-5" dirty="0" smtClean="0">
                <a:latin typeface="Arial"/>
                <a:cs typeface="Arial"/>
              </a:rPr>
              <a:t> </a:t>
            </a:r>
            <a:r>
              <a:rPr sz="1400" spc="-15" dirty="0" smtClean="0">
                <a:latin typeface="Arial"/>
                <a:cs typeface="Arial"/>
              </a:rPr>
              <a:t>traine</a:t>
            </a:r>
            <a:r>
              <a:rPr sz="1400" spc="-10" dirty="0" smtClean="0">
                <a:latin typeface="Arial"/>
                <a:cs typeface="Arial"/>
              </a:rPr>
              <a:t>d </a:t>
            </a:r>
            <a:r>
              <a:rPr sz="1400" spc="-15" dirty="0" smtClean="0">
                <a:latin typeface="Arial"/>
                <a:cs typeface="Arial"/>
              </a:rPr>
              <a:t>a</a:t>
            </a:r>
            <a:r>
              <a:rPr sz="1400" spc="-5" dirty="0" smtClean="0">
                <a:latin typeface="Arial"/>
                <a:cs typeface="Arial"/>
              </a:rPr>
              <a:t>t </a:t>
            </a:r>
            <a:r>
              <a:rPr sz="1400" spc="-15" dirty="0" smtClean="0">
                <a:latin typeface="Arial"/>
                <a:cs typeface="Arial"/>
              </a:rPr>
              <a:t>Tuskegee</a:t>
            </a:r>
            <a:r>
              <a:rPr sz="1400" spc="-5" dirty="0" smtClean="0">
                <a:latin typeface="Arial"/>
                <a:cs typeface="Arial"/>
              </a:rPr>
              <a:t>, </a:t>
            </a:r>
            <a:r>
              <a:rPr sz="1400" spc="-15" dirty="0" smtClean="0">
                <a:latin typeface="Arial"/>
                <a:cs typeface="Arial"/>
              </a:rPr>
              <a:t>includin</a:t>
            </a:r>
            <a:r>
              <a:rPr sz="1400" spc="-10" dirty="0" smtClean="0">
                <a:latin typeface="Arial"/>
                <a:cs typeface="Arial"/>
              </a:rPr>
              <a:t>g</a:t>
            </a:r>
            <a:r>
              <a:rPr sz="1400" spc="-5" dirty="0" smtClean="0">
                <a:latin typeface="Arial"/>
                <a:cs typeface="Arial"/>
              </a:rPr>
              <a:t> </a:t>
            </a:r>
            <a:r>
              <a:rPr sz="1400" spc="-15" dirty="0" smtClean="0">
                <a:latin typeface="Arial"/>
                <a:cs typeface="Arial"/>
              </a:rPr>
              <a:t>five</a:t>
            </a:r>
            <a:r>
              <a:rPr sz="1400" spc="-10" dirty="0" smtClean="0">
                <a:latin typeface="Arial"/>
                <a:cs typeface="Arial"/>
              </a:rPr>
              <a:t> Haitians.</a:t>
            </a:r>
            <a:endParaRPr sz="1400" dirty="0">
              <a:latin typeface="Arial"/>
              <a:cs typeface="Arial"/>
            </a:endParaRPr>
          </a:p>
        </p:txBody>
      </p:sp>
      <p:sp>
        <p:nvSpPr>
          <p:cNvPr id="7" name="object 7"/>
          <p:cNvSpPr/>
          <p:nvPr/>
        </p:nvSpPr>
        <p:spPr>
          <a:xfrm>
            <a:off x="228600" y="914400"/>
            <a:ext cx="933450" cy="93345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7162800" y="990600"/>
            <a:ext cx="857250" cy="847344"/>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2133600" y="3276600"/>
            <a:ext cx="2095499" cy="1629155"/>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381000" y="2476500"/>
            <a:ext cx="1347977" cy="1905000"/>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5029200" y="3429000"/>
            <a:ext cx="2095500" cy="1400555"/>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8954"/>
    </mc:Choice>
    <mc:Fallback xmlns="">
      <p:transition spd="slow" advTm="895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990600"/>
            <a:ext cx="6629400" cy="640080"/>
          </a:xfrm>
          <a:custGeom>
            <a:avLst/>
            <a:gdLst/>
            <a:ahLst/>
            <a:cxnLst/>
            <a:rect l="l" t="t" r="r" b="b"/>
            <a:pathLst>
              <a:path w="6629400" h="640080">
                <a:moveTo>
                  <a:pt x="0" y="0"/>
                </a:moveTo>
                <a:lnTo>
                  <a:pt x="0" y="640080"/>
                </a:lnTo>
                <a:lnTo>
                  <a:pt x="6629400" y="640080"/>
                </a:lnTo>
                <a:lnTo>
                  <a:pt x="6629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648204" y="1058926"/>
            <a:ext cx="3923665" cy="492759"/>
          </a:xfrm>
          <a:prstGeom prst="rect">
            <a:avLst/>
          </a:prstGeom>
        </p:spPr>
        <p:txBody>
          <a:bodyPr vert="horz" wrap="square" lIns="0" tIns="0" rIns="0" bIns="0" rtlCol="0">
            <a:noAutofit/>
          </a:bodyPr>
          <a:lstStyle/>
          <a:p>
            <a:pPr marL="12700">
              <a:lnSpc>
                <a:spcPct val="100000"/>
              </a:lnSpc>
            </a:pPr>
            <a:r>
              <a:rPr sz="3200" b="1" spc="-20" dirty="0" smtClean="0">
                <a:latin typeface="Berlin Sans FB Demi"/>
                <a:cs typeface="Berlin Sans FB Demi"/>
              </a:rPr>
              <a:t>1942 Alaska Highway</a:t>
            </a:r>
            <a:endParaRPr sz="3200">
              <a:latin typeface="Berlin Sans FB Demi"/>
              <a:cs typeface="Berlin Sans FB Demi"/>
            </a:endParaRPr>
          </a:p>
        </p:txBody>
      </p:sp>
      <p:sp>
        <p:nvSpPr>
          <p:cNvPr id="4" name="object 4"/>
          <p:cNvSpPr/>
          <p:nvPr/>
        </p:nvSpPr>
        <p:spPr>
          <a:xfrm>
            <a:off x="2743200" y="1905000"/>
            <a:ext cx="5020055" cy="33528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419875" y="5562600"/>
            <a:ext cx="7504925" cy="990600"/>
          </a:xfrm>
          <a:prstGeom prst="rect">
            <a:avLst/>
          </a:prstGeom>
        </p:spPr>
        <p:txBody>
          <a:bodyPr vert="horz" wrap="square" lIns="0" tIns="0" rIns="0" bIns="0" rtlCol="0">
            <a:noAutofit/>
          </a:bodyPr>
          <a:lstStyle/>
          <a:p>
            <a:pPr marL="12700" marR="12700" indent="0">
              <a:lnSpc>
                <a:spcPct val="100000"/>
              </a:lnSpc>
            </a:pPr>
            <a:r>
              <a:rPr sz="2200" spc="-5" dirty="0" smtClean="0">
                <a:latin typeface="Berlin Sans FB" panose="020E0602020502020306" pitchFamily="34" charset="0"/>
                <a:cs typeface="Arial"/>
              </a:rPr>
              <a:t>Presiden</a:t>
            </a:r>
            <a:r>
              <a:rPr sz="2200" spc="0" dirty="0" smtClean="0">
                <a:latin typeface="Berlin Sans FB" panose="020E0602020502020306" pitchFamily="34" charset="0"/>
                <a:cs typeface="Arial"/>
              </a:rPr>
              <a:t>t</a:t>
            </a:r>
            <a:r>
              <a:rPr sz="2200" spc="-5" dirty="0" smtClean="0">
                <a:latin typeface="Berlin Sans FB" panose="020E0602020502020306" pitchFamily="34" charset="0"/>
                <a:cs typeface="Arial"/>
              </a:rPr>
              <a:t> Frankli</a:t>
            </a:r>
            <a:r>
              <a:rPr sz="2200" spc="0" dirty="0" smtClean="0">
                <a:latin typeface="Berlin Sans FB" panose="020E0602020502020306" pitchFamily="34" charset="0"/>
                <a:cs typeface="Arial"/>
              </a:rPr>
              <a:t>n</a:t>
            </a:r>
            <a:r>
              <a:rPr sz="2200" spc="-5" dirty="0" smtClean="0">
                <a:latin typeface="Berlin Sans FB" panose="020E0602020502020306" pitchFamily="34" charset="0"/>
                <a:cs typeface="Arial"/>
              </a:rPr>
              <a:t> Roosevel</a:t>
            </a:r>
            <a:r>
              <a:rPr sz="2200" spc="0" dirty="0" smtClean="0">
                <a:latin typeface="Berlin Sans FB" panose="020E0602020502020306" pitchFamily="34" charset="0"/>
                <a:cs typeface="Arial"/>
              </a:rPr>
              <a:t>t</a:t>
            </a:r>
            <a:r>
              <a:rPr sz="2200" spc="-5" dirty="0" smtClean="0">
                <a:latin typeface="Berlin Sans FB" panose="020E0602020502020306" pitchFamily="34" charset="0"/>
                <a:cs typeface="Arial"/>
              </a:rPr>
              <a:t> authorize</a:t>
            </a:r>
            <a:r>
              <a:rPr sz="2200" spc="0" dirty="0" smtClean="0">
                <a:latin typeface="Berlin Sans FB" panose="020E0602020502020306" pitchFamily="34" charset="0"/>
                <a:cs typeface="Arial"/>
              </a:rPr>
              <a:t>d</a:t>
            </a:r>
            <a:r>
              <a:rPr sz="2200" spc="-5" dirty="0" smtClean="0">
                <a:latin typeface="Berlin Sans FB" panose="020E0602020502020306" pitchFamily="34" charset="0"/>
                <a:cs typeface="Arial"/>
              </a:rPr>
              <a:t> th</a:t>
            </a:r>
            <a:r>
              <a:rPr sz="2200" spc="0" dirty="0" smtClean="0">
                <a:latin typeface="Berlin Sans FB" panose="020E0602020502020306" pitchFamily="34" charset="0"/>
                <a:cs typeface="Arial"/>
              </a:rPr>
              <a:t>e</a:t>
            </a:r>
            <a:r>
              <a:rPr sz="2200" spc="-5" dirty="0" smtClean="0">
                <a:latin typeface="Berlin Sans FB" panose="020E0602020502020306" pitchFamily="34" charset="0"/>
                <a:cs typeface="Arial"/>
              </a:rPr>
              <a:t> buildin</a:t>
            </a:r>
            <a:r>
              <a:rPr sz="2200" spc="0" dirty="0" smtClean="0">
                <a:latin typeface="Berlin Sans FB" panose="020E0602020502020306" pitchFamily="34" charset="0"/>
                <a:cs typeface="Arial"/>
              </a:rPr>
              <a:t>g</a:t>
            </a:r>
            <a:r>
              <a:rPr sz="2200" spc="-5" dirty="0" smtClean="0">
                <a:latin typeface="Berlin Sans FB" panose="020E0602020502020306" pitchFamily="34" charset="0"/>
                <a:cs typeface="Arial"/>
              </a:rPr>
              <a:t> o</a:t>
            </a:r>
            <a:r>
              <a:rPr sz="2200" spc="0" dirty="0" smtClean="0">
                <a:latin typeface="Berlin Sans FB" panose="020E0602020502020306" pitchFamily="34" charset="0"/>
                <a:cs typeface="Arial"/>
              </a:rPr>
              <a:t>f</a:t>
            </a:r>
            <a:r>
              <a:rPr sz="2200" spc="-5" dirty="0" smtClean="0">
                <a:latin typeface="Berlin Sans FB" panose="020E0602020502020306" pitchFamily="34" charset="0"/>
                <a:cs typeface="Arial"/>
              </a:rPr>
              <a:t> th</a:t>
            </a:r>
            <a:r>
              <a:rPr sz="2200" spc="0" dirty="0" smtClean="0">
                <a:latin typeface="Berlin Sans FB" panose="020E0602020502020306" pitchFamily="34" charset="0"/>
                <a:cs typeface="Arial"/>
              </a:rPr>
              <a:t>e</a:t>
            </a:r>
            <a:r>
              <a:rPr sz="2200" spc="20" dirty="0" smtClean="0">
                <a:latin typeface="Berlin Sans FB" panose="020E0602020502020306" pitchFamily="34" charset="0"/>
                <a:cs typeface="Arial"/>
              </a:rPr>
              <a:t> </a:t>
            </a:r>
            <a:r>
              <a:rPr sz="2200" b="1" spc="-5" dirty="0" smtClean="0">
                <a:latin typeface="Berlin Sans FB" panose="020E0602020502020306" pitchFamily="34" charset="0"/>
                <a:cs typeface="Arial"/>
              </a:rPr>
              <a:t>Alaska </a:t>
            </a:r>
            <a:r>
              <a:rPr sz="2200" b="1" spc="0" dirty="0" smtClean="0">
                <a:latin typeface="Berlin Sans FB" panose="020E0602020502020306" pitchFamily="34" charset="0"/>
                <a:cs typeface="Arial"/>
              </a:rPr>
              <a:t>Highway</a:t>
            </a:r>
            <a:r>
              <a:rPr sz="2200" b="1" spc="-5" dirty="0" smtClean="0">
                <a:latin typeface="Berlin Sans FB" panose="020E0602020502020306" pitchFamily="34" charset="0"/>
                <a:cs typeface="Arial"/>
              </a:rPr>
              <a:t> </a:t>
            </a:r>
            <a:r>
              <a:rPr sz="2200" spc="-5" dirty="0" smtClean="0">
                <a:latin typeface="Berlin Sans FB" panose="020E0602020502020306" pitchFamily="34" charset="0"/>
                <a:cs typeface="Arial"/>
              </a:rPr>
              <a:t>i</a:t>
            </a:r>
            <a:r>
              <a:rPr sz="2200" spc="0" dirty="0" smtClean="0">
                <a:latin typeface="Berlin Sans FB" panose="020E0602020502020306" pitchFamily="34" charset="0"/>
                <a:cs typeface="Arial"/>
              </a:rPr>
              <a:t>n</a:t>
            </a:r>
            <a:r>
              <a:rPr sz="2200" spc="-5" dirty="0" smtClean="0">
                <a:latin typeface="Berlin Sans FB" panose="020E0602020502020306" pitchFamily="34" charset="0"/>
                <a:cs typeface="Arial"/>
              </a:rPr>
              <a:t> Februar</a:t>
            </a:r>
            <a:r>
              <a:rPr sz="2200" spc="0" dirty="0" smtClean="0">
                <a:latin typeface="Berlin Sans FB" panose="020E0602020502020306" pitchFamily="34" charset="0"/>
                <a:cs typeface="Arial"/>
              </a:rPr>
              <a:t>y</a:t>
            </a:r>
            <a:r>
              <a:rPr sz="2200" spc="-5" dirty="0" smtClean="0">
                <a:latin typeface="Berlin Sans FB" panose="020E0602020502020306" pitchFamily="34" charset="0"/>
                <a:cs typeface="Arial"/>
              </a:rPr>
              <a:t> 194</a:t>
            </a:r>
            <a:r>
              <a:rPr sz="2200" spc="0" dirty="0" smtClean="0">
                <a:latin typeface="Berlin Sans FB" panose="020E0602020502020306" pitchFamily="34" charset="0"/>
                <a:cs typeface="Arial"/>
              </a:rPr>
              <a:t>2</a:t>
            </a:r>
            <a:r>
              <a:rPr sz="2200" spc="-5" dirty="0" smtClean="0">
                <a:latin typeface="Berlin Sans FB" panose="020E0602020502020306" pitchFamily="34" charset="0"/>
                <a:cs typeface="Arial"/>
              </a:rPr>
              <a:t> wit</a:t>
            </a:r>
            <a:r>
              <a:rPr sz="2200" spc="0" dirty="0" smtClean="0">
                <a:latin typeface="Berlin Sans FB" panose="020E0602020502020306" pitchFamily="34" charset="0"/>
                <a:cs typeface="Arial"/>
              </a:rPr>
              <a:t>h</a:t>
            </a:r>
            <a:r>
              <a:rPr sz="2200" spc="-5" dirty="0" smtClean="0">
                <a:latin typeface="Berlin Sans FB" panose="020E0602020502020306" pitchFamily="34" charset="0"/>
                <a:cs typeface="Arial"/>
              </a:rPr>
              <a:t> blac</a:t>
            </a:r>
            <a:r>
              <a:rPr sz="2200" spc="0" dirty="0" smtClean="0">
                <a:latin typeface="Berlin Sans FB" panose="020E0602020502020306" pitchFamily="34" charset="0"/>
                <a:cs typeface="Arial"/>
              </a:rPr>
              <a:t>k</a:t>
            </a:r>
            <a:r>
              <a:rPr sz="2200" spc="-5" dirty="0" smtClean="0">
                <a:latin typeface="Berlin Sans FB" panose="020E0602020502020306" pitchFamily="34" charset="0"/>
                <a:cs typeface="Arial"/>
              </a:rPr>
              <a:t> engineer</a:t>
            </a:r>
            <a:r>
              <a:rPr sz="2200" spc="0" dirty="0" smtClean="0">
                <a:latin typeface="Berlin Sans FB" panose="020E0602020502020306" pitchFamily="34" charset="0"/>
                <a:cs typeface="Arial"/>
              </a:rPr>
              <a:t>s</a:t>
            </a:r>
            <a:r>
              <a:rPr sz="2200" spc="-5" dirty="0" smtClean="0">
                <a:latin typeface="Berlin Sans FB" panose="020E0602020502020306" pitchFamily="34" charset="0"/>
                <a:cs typeface="Arial"/>
              </a:rPr>
              <a:t> an</a:t>
            </a:r>
            <a:r>
              <a:rPr sz="2200" spc="0" dirty="0" smtClean="0">
                <a:latin typeface="Berlin Sans FB" panose="020E0602020502020306" pitchFamily="34" charset="0"/>
                <a:cs typeface="Arial"/>
              </a:rPr>
              <a:t>d</a:t>
            </a:r>
            <a:r>
              <a:rPr sz="2200" spc="-5" dirty="0" smtClean="0">
                <a:latin typeface="Berlin Sans FB" panose="020E0602020502020306" pitchFamily="34" charset="0"/>
                <a:cs typeface="Arial"/>
              </a:rPr>
              <a:t> builders.</a:t>
            </a:r>
            <a:endParaRPr sz="2200" dirty="0">
              <a:latin typeface="Berlin Sans FB" panose="020E0602020502020306" pitchFamily="34" charset="0"/>
              <a:cs typeface="Arial"/>
            </a:endParaRPr>
          </a:p>
        </p:txBody>
      </p:sp>
      <p:sp>
        <p:nvSpPr>
          <p:cNvPr id="6" name="object 6"/>
          <p:cNvSpPr/>
          <p:nvPr/>
        </p:nvSpPr>
        <p:spPr>
          <a:xfrm>
            <a:off x="381000" y="1066800"/>
            <a:ext cx="838200" cy="4191000"/>
          </a:xfrm>
          <a:custGeom>
            <a:avLst/>
            <a:gdLst/>
            <a:ahLst/>
            <a:cxnLst/>
            <a:rect l="l" t="t" r="r" b="b"/>
            <a:pathLst>
              <a:path w="838200" h="4191000">
                <a:moveTo>
                  <a:pt x="0" y="0"/>
                </a:moveTo>
                <a:lnTo>
                  <a:pt x="0" y="4191000"/>
                </a:lnTo>
                <a:lnTo>
                  <a:pt x="838200" y="4191000"/>
                </a:lnTo>
                <a:lnTo>
                  <a:pt x="838199" y="0"/>
                </a:lnTo>
                <a:lnTo>
                  <a:pt x="0" y="0"/>
                </a:lnTo>
                <a:close/>
              </a:path>
            </a:pathLst>
          </a:custGeom>
          <a:solidFill>
            <a:srgbClr val="FF0000"/>
          </a:solidFill>
        </p:spPr>
        <p:txBody>
          <a:bodyPr wrap="square" lIns="0" tIns="0" rIns="0" bIns="0" rtlCol="0">
            <a:noAutofit/>
          </a:bodyPr>
          <a:lstStyle/>
          <a:p>
            <a:endParaRPr/>
          </a:p>
        </p:txBody>
      </p:sp>
      <p:sp>
        <p:nvSpPr>
          <p:cNvPr id="7" name="object 7"/>
          <p:cNvSpPr txBox="1"/>
          <p:nvPr/>
        </p:nvSpPr>
        <p:spPr>
          <a:xfrm>
            <a:off x="673862" y="1040861"/>
            <a:ext cx="252729" cy="4021454"/>
          </a:xfrm>
          <a:prstGeom prst="rect">
            <a:avLst/>
          </a:prstGeom>
        </p:spPr>
        <p:txBody>
          <a:bodyPr vert="horz" wrap="square" lIns="0" tIns="0" rIns="0" bIns="0" rtlCol="0">
            <a:noAutofit/>
          </a:bodyPr>
          <a:lstStyle/>
          <a:p>
            <a:pPr marL="12700" marR="12700" indent="-635" algn="ctr">
              <a:lnSpc>
                <a:spcPct val="109800"/>
              </a:lnSpc>
            </a:pPr>
            <a:r>
              <a:rPr sz="2400" b="1" spc="-15" dirty="0" smtClean="0">
                <a:latin typeface="Berlin Sans FB Demi"/>
                <a:cs typeface="Berlin Sans FB Demi"/>
              </a:rPr>
              <a:t>E</a:t>
            </a:r>
            <a:r>
              <a:rPr sz="2400" b="1" spc="-10" dirty="0" smtClean="0">
                <a:latin typeface="Berlin Sans FB Demi"/>
                <a:cs typeface="Berlin Sans FB Demi"/>
              </a:rPr>
              <a:t> N </a:t>
            </a:r>
            <a:r>
              <a:rPr sz="2400" b="1" spc="-20" dirty="0" smtClean="0">
                <a:latin typeface="Berlin Sans FB Demi"/>
                <a:cs typeface="Berlin Sans FB Demi"/>
              </a:rPr>
              <a:t>G</a:t>
            </a:r>
            <a:r>
              <a:rPr sz="2400" b="1" spc="-10" dirty="0" smtClean="0">
                <a:latin typeface="Berlin Sans FB Demi"/>
                <a:cs typeface="Berlin Sans FB Demi"/>
              </a:rPr>
              <a:t> I N </a:t>
            </a:r>
            <a:r>
              <a:rPr sz="2400" b="1" spc="-15" dirty="0" smtClean="0">
                <a:latin typeface="Berlin Sans FB Demi"/>
                <a:cs typeface="Berlin Sans FB Demi"/>
              </a:rPr>
              <a:t>E</a:t>
            </a:r>
            <a:r>
              <a:rPr sz="2400" b="1" spc="-10" dirty="0" smtClean="0">
                <a:latin typeface="Berlin Sans FB Demi"/>
                <a:cs typeface="Berlin Sans FB Demi"/>
              </a:rPr>
              <a:t> E E R S</a:t>
            </a:r>
            <a:endParaRPr sz="2400">
              <a:latin typeface="Berlin Sans FB Demi"/>
              <a:cs typeface="Berlin Sans FB Demi"/>
            </a:endParaRPr>
          </a:p>
        </p:txBody>
      </p:sp>
      <p:sp>
        <p:nvSpPr>
          <p:cNvPr id="8" name="object 8"/>
          <p:cNvSpPr/>
          <p:nvPr/>
        </p:nvSpPr>
        <p:spPr>
          <a:xfrm>
            <a:off x="1524000" y="2133600"/>
            <a:ext cx="762000" cy="3429000"/>
          </a:xfrm>
          <a:custGeom>
            <a:avLst/>
            <a:gdLst/>
            <a:ahLst/>
            <a:cxnLst/>
            <a:rect l="l" t="t" r="r" b="b"/>
            <a:pathLst>
              <a:path w="762000" h="3429000">
                <a:moveTo>
                  <a:pt x="0" y="0"/>
                </a:moveTo>
                <a:lnTo>
                  <a:pt x="0" y="3429000"/>
                </a:lnTo>
                <a:lnTo>
                  <a:pt x="762000" y="3429000"/>
                </a:lnTo>
                <a:lnTo>
                  <a:pt x="762000" y="0"/>
                </a:lnTo>
                <a:lnTo>
                  <a:pt x="0" y="0"/>
                </a:lnTo>
                <a:close/>
              </a:path>
            </a:pathLst>
          </a:custGeom>
          <a:solidFill>
            <a:srgbClr val="339966"/>
          </a:solidFill>
        </p:spPr>
        <p:txBody>
          <a:bodyPr wrap="square" lIns="0" tIns="0" rIns="0" bIns="0" rtlCol="0">
            <a:noAutofit/>
          </a:bodyPr>
          <a:lstStyle/>
          <a:p>
            <a:endParaRPr/>
          </a:p>
        </p:txBody>
      </p:sp>
      <p:sp>
        <p:nvSpPr>
          <p:cNvPr id="9" name="object 9"/>
          <p:cNvSpPr txBox="1"/>
          <p:nvPr/>
        </p:nvSpPr>
        <p:spPr>
          <a:xfrm>
            <a:off x="1783181" y="2107661"/>
            <a:ext cx="243204" cy="3218815"/>
          </a:xfrm>
          <a:prstGeom prst="rect">
            <a:avLst/>
          </a:prstGeom>
        </p:spPr>
        <p:txBody>
          <a:bodyPr vert="horz" wrap="square" lIns="0" tIns="0" rIns="0" bIns="0" rtlCol="0">
            <a:noAutofit/>
          </a:bodyPr>
          <a:lstStyle/>
          <a:p>
            <a:pPr marL="12700" marR="12700" indent="635" algn="ctr">
              <a:lnSpc>
                <a:spcPct val="109800"/>
              </a:lnSpc>
            </a:pPr>
            <a:r>
              <a:rPr sz="2400" b="1" dirty="0" smtClean="0">
                <a:latin typeface="Berlin Sans FB Demi"/>
                <a:cs typeface="Berlin Sans FB Demi"/>
              </a:rPr>
              <a:t>B U </a:t>
            </a:r>
            <a:r>
              <a:rPr sz="2400" b="1" spc="-10" dirty="0" smtClean="0">
                <a:latin typeface="Berlin Sans FB Demi"/>
                <a:cs typeface="Berlin Sans FB Demi"/>
              </a:rPr>
              <a:t>I L</a:t>
            </a:r>
            <a:r>
              <a:rPr sz="2400" b="1" spc="-15" dirty="0" smtClean="0">
                <a:latin typeface="Berlin Sans FB Demi"/>
                <a:cs typeface="Berlin Sans FB Demi"/>
              </a:rPr>
              <a:t> D</a:t>
            </a:r>
            <a:r>
              <a:rPr sz="2400" b="1" spc="-10" dirty="0" smtClean="0">
                <a:latin typeface="Berlin Sans FB Demi"/>
                <a:cs typeface="Berlin Sans FB Demi"/>
              </a:rPr>
              <a:t> E R S</a:t>
            </a:r>
            <a:endParaRPr sz="2400">
              <a:latin typeface="Berlin Sans FB Demi"/>
              <a:cs typeface="Berlin Sans FB Demi"/>
            </a:endParaRPr>
          </a:p>
        </p:txBody>
      </p:sp>
      <p:sp>
        <p:nvSpPr>
          <p:cNvPr id="10" name="object 10"/>
          <p:cNvSpPr txBox="1"/>
          <p:nvPr/>
        </p:nvSpPr>
        <p:spPr>
          <a:xfrm>
            <a:off x="834515" y="228600"/>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7640"/>
    </mc:Choice>
    <mc:Fallback xmlns="">
      <p:transition spd="slow" advTm="764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4600" y="990600"/>
            <a:ext cx="5410200" cy="792480"/>
          </a:xfrm>
          <a:custGeom>
            <a:avLst/>
            <a:gdLst/>
            <a:ahLst/>
            <a:cxnLst/>
            <a:rect l="l" t="t" r="r" b="b"/>
            <a:pathLst>
              <a:path w="5410200" h="792480">
                <a:moveTo>
                  <a:pt x="0" y="0"/>
                </a:moveTo>
                <a:lnTo>
                  <a:pt x="0" y="792480"/>
                </a:lnTo>
                <a:lnTo>
                  <a:pt x="5410200" y="792480"/>
                </a:lnTo>
                <a:lnTo>
                  <a:pt x="5410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3257803" y="1135126"/>
            <a:ext cx="3923665" cy="492759"/>
          </a:xfrm>
          <a:prstGeom prst="rect">
            <a:avLst/>
          </a:prstGeom>
        </p:spPr>
        <p:txBody>
          <a:bodyPr vert="horz" wrap="square" lIns="0" tIns="0" rIns="0" bIns="0" rtlCol="0">
            <a:noAutofit/>
          </a:bodyPr>
          <a:lstStyle/>
          <a:p>
            <a:pPr marL="12700">
              <a:lnSpc>
                <a:spcPct val="100000"/>
              </a:lnSpc>
            </a:pPr>
            <a:r>
              <a:rPr sz="3200" b="1" spc="-20" dirty="0" smtClean="0">
                <a:latin typeface="Berlin Sans FB Demi"/>
                <a:cs typeface="Berlin Sans FB Demi"/>
              </a:rPr>
              <a:t>1942 Alaska Highway</a:t>
            </a:r>
            <a:endParaRPr sz="3200">
              <a:latin typeface="Berlin Sans FB Demi"/>
              <a:cs typeface="Berlin Sans FB Demi"/>
            </a:endParaRPr>
          </a:p>
        </p:txBody>
      </p:sp>
      <p:sp>
        <p:nvSpPr>
          <p:cNvPr id="4" name="object 4"/>
          <p:cNvSpPr/>
          <p:nvPr/>
        </p:nvSpPr>
        <p:spPr>
          <a:xfrm>
            <a:off x="1600200" y="1143000"/>
            <a:ext cx="762000" cy="3200400"/>
          </a:xfrm>
          <a:custGeom>
            <a:avLst/>
            <a:gdLst/>
            <a:ahLst/>
            <a:cxnLst/>
            <a:rect l="l" t="t" r="r" b="b"/>
            <a:pathLst>
              <a:path w="762000" h="3200400">
                <a:moveTo>
                  <a:pt x="0" y="0"/>
                </a:moveTo>
                <a:lnTo>
                  <a:pt x="0" y="3200400"/>
                </a:lnTo>
                <a:lnTo>
                  <a:pt x="762000" y="3200400"/>
                </a:lnTo>
                <a:lnTo>
                  <a:pt x="762000" y="0"/>
                </a:lnTo>
                <a:lnTo>
                  <a:pt x="0" y="0"/>
                </a:lnTo>
                <a:close/>
              </a:path>
            </a:pathLst>
          </a:custGeom>
          <a:solidFill>
            <a:srgbClr val="339966"/>
          </a:solidFill>
        </p:spPr>
        <p:txBody>
          <a:bodyPr wrap="square" lIns="0" tIns="0" rIns="0" bIns="0" rtlCol="0">
            <a:noAutofit/>
          </a:bodyPr>
          <a:lstStyle/>
          <a:p>
            <a:endParaRPr/>
          </a:p>
        </p:txBody>
      </p:sp>
      <p:sp>
        <p:nvSpPr>
          <p:cNvPr id="5" name="object 5"/>
          <p:cNvSpPr txBox="1"/>
          <p:nvPr/>
        </p:nvSpPr>
        <p:spPr>
          <a:xfrm>
            <a:off x="1859381" y="1123157"/>
            <a:ext cx="243204" cy="2927350"/>
          </a:xfrm>
          <a:prstGeom prst="rect">
            <a:avLst/>
          </a:prstGeom>
        </p:spPr>
        <p:txBody>
          <a:bodyPr vert="horz" wrap="square" lIns="0" tIns="0" rIns="0" bIns="0" rtlCol="0">
            <a:noAutofit/>
          </a:bodyPr>
          <a:lstStyle/>
          <a:p>
            <a:pPr marL="12700" marR="12700" indent="635" algn="ctr">
              <a:lnSpc>
                <a:spcPct val="99800"/>
              </a:lnSpc>
            </a:pPr>
            <a:r>
              <a:rPr sz="2400" b="1" dirty="0" smtClean="0">
                <a:latin typeface="Berlin Sans FB Demi"/>
                <a:cs typeface="Berlin Sans FB Demi"/>
              </a:rPr>
              <a:t>B U </a:t>
            </a:r>
            <a:r>
              <a:rPr sz="2400" b="1" spc="-10" dirty="0" smtClean="0">
                <a:latin typeface="Berlin Sans FB Demi"/>
                <a:cs typeface="Berlin Sans FB Demi"/>
              </a:rPr>
              <a:t>I L</a:t>
            </a:r>
            <a:r>
              <a:rPr sz="2400" b="1" spc="-15" dirty="0" smtClean="0">
                <a:latin typeface="Berlin Sans FB Demi"/>
                <a:cs typeface="Berlin Sans FB Demi"/>
              </a:rPr>
              <a:t> D</a:t>
            </a:r>
            <a:r>
              <a:rPr sz="2400" b="1" spc="-10" dirty="0" smtClean="0">
                <a:latin typeface="Berlin Sans FB Demi"/>
                <a:cs typeface="Berlin Sans FB Demi"/>
              </a:rPr>
              <a:t> E R S</a:t>
            </a:r>
            <a:endParaRPr sz="2400">
              <a:latin typeface="Berlin Sans FB Demi"/>
              <a:cs typeface="Berlin Sans FB Demi"/>
            </a:endParaRPr>
          </a:p>
        </p:txBody>
      </p:sp>
      <p:sp>
        <p:nvSpPr>
          <p:cNvPr id="6" name="object 6"/>
          <p:cNvSpPr txBox="1"/>
          <p:nvPr/>
        </p:nvSpPr>
        <p:spPr>
          <a:xfrm>
            <a:off x="536854" y="5403443"/>
            <a:ext cx="6572884" cy="1089660"/>
          </a:xfrm>
          <a:prstGeom prst="rect">
            <a:avLst/>
          </a:prstGeom>
        </p:spPr>
        <p:txBody>
          <a:bodyPr vert="horz" wrap="square" lIns="0" tIns="0" rIns="0" bIns="0" rtlCol="0">
            <a:noAutofit/>
          </a:bodyPr>
          <a:lstStyle/>
          <a:p>
            <a:pPr marL="12700" marR="12700" indent="0">
              <a:lnSpc>
                <a:spcPts val="2870"/>
              </a:lnSpc>
            </a:pPr>
            <a:r>
              <a:rPr sz="2400" b="1" spc="-15" dirty="0" smtClean="0">
                <a:latin typeface="Berlin Sans FB Demi"/>
                <a:cs typeface="Berlin Sans FB Demi"/>
              </a:rPr>
              <a:t>Memorials </a:t>
            </a:r>
            <a:r>
              <a:rPr sz="2400" b="1" spc="-10" dirty="0" smtClean="0">
                <a:latin typeface="Berlin Sans FB Demi"/>
                <a:cs typeface="Berlin Sans FB Demi"/>
              </a:rPr>
              <a:t>for </a:t>
            </a:r>
            <a:r>
              <a:rPr sz="2400" b="1" spc="-15" dirty="0" smtClean="0">
                <a:latin typeface="Berlin Sans FB Demi"/>
                <a:cs typeface="Berlin Sans FB Demi"/>
              </a:rPr>
              <a:t>the veterans are scattered </a:t>
            </a:r>
            <a:r>
              <a:rPr sz="2400" b="1" spc="-10" dirty="0" smtClean="0">
                <a:latin typeface="Berlin Sans FB Demi"/>
                <a:cs typeface="Berlin Sans FB Demi"/>
              </a:rPr>
              <a:t>in </a:t>
            </a:r>
            <a:r>
              <a:rPr sz="2400" b="1" spc="-15" dirty="0" smtClean="0">
                <a:latin typeface="Berlin Sans FB Demi"/>
                <a:cs typeface="Berlin Sans FB Demi"/>
              </a:rPr>
              <a:t>spots throughout</a:t>
            </a:r>
            <a:r>
              <a:rPr sz="2400" b="1" spc="5" dirty="0" smtClean="0">
                <a:latin typeface="Berlin Sans FB Demi"/>
                <a:cs typeface="Berlin Sans FB Demi"/>
              </a:rPr>
              <a:t> </a:t>
            </a:r>
            <a:r>
              <a:rPr sz="2400" b="1" spc="-15" dirty="0" smtClean="0">
                <a:latin typeface="Berlin Sans FB Demi"/>
                <a:cs typeface="Berlin Sans FB Demi"/>
              </a:rPr>
              <a:t>the highway,</a:t>
            </a:r>
            <a:r>
              <a:rPr sz="2400" b="1" spc="5" dirty="0" smtClean="0">
                <a:latin typeface="Berlin Sans FB Demi"/>
                <a:cs typeface="Berlin Sans FB Demi"/>
              </a:rPr>
              <a:t> </a:t>
            </a:r>
            <a:r>
              <a:rPr sz="2400" b="1" spc="-15" dirty="0" smtClean="0">
                <a:latin typeface="Berlin Sans FB Demi"/>
                <a:cs typeface="Berlin Sans FB Demi"/>
              </a:rPr>
              <a:t>including</a:t>
            </a:r>
            <a:r>
              <a:rPr sz="2400" b="1" spc="5" dirty="0" smtClean="0">
                <a:latin typeface="Berlin Sans FB Demi"/>
                <a:cs typeface="Berlin Sans FB Demi"/>
              </a:rPr>
              <a:t> </a:t>
            </a:r>
            <a:r>
              <a:rPr sz="2400" b="1" spc="-15" dirty="0" smtClean="0">
                <a:latin typeface="Berlin Sans FB Demi"/>
                <a:cs typeface="Berlin Sans FB Demi"/>
              </a:rPr>
              <a:t>the Black Veterans Memorial Bridge, dedicated </a:t>
            </a:r>
            <a:r>
              <a:rPr sz="2400" b="1" spc="-10" dirty="0" smtClean="0">
                <a:latin typeface="Berlin Sans FB Demi"/>
                <a:cs typeface="Berlin Sans FB Demi"/>
              </a:rPr>
              <a:t>in </a:t>
            </a:r>
            <a:r>
              <a:rPr sz="2400" b="1" spc="-15" dirty="0" smtClean="0">
                <a:latin typeface="Berlin Sans FB Demi"/>
                <a:cs typeface="Berlin Sans FB Demi"/>
              </a:rPr>
              <a:t>1993.</a:t>
            </a:r>
            <a:endParaRPr sz="2400">
              <a:latin typeface="Berlin Sans FB Demi"/>
              <a:cs typeface="Berlin Sans FB Demi"/>
            </a:endParaRPr>
          </a:p>
        </p:txBody>
      </p:sp>
      <p:sp>
        <p:nvSpPr>
          <p:cNvPr id="7" name="object 7"/>
          <p:cNvSpPr/>
          <p:nvPr/>
        </p:nvSpPr>
        <p:spPr>
          <a:xfrm>
            <a:off x="2971800" y="2003298"/>
            <a:ext cx="4572000" cy="2980944"/>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457200" y="1066800"/>
            <a:ext cx="838200" cy="4191000"/>
          </a:xfrm>
          <a:custGeom>
            <a:avLst/>
            <a:gdLst/>
            <a:ahLst/>
            <a:cxnLst/>
            <a:rect l="l" t="t" r="r" b="b"/>
            <a:pathLst>
              <a:path w="838200" h="4191000">
                <a:moveTo>
                  <a:pt x="0" y="0"/>
                </a:moveTo>
                <a:lnTo>
                  <a:pt x="0" y="4191000"/>
                </a:lnTo>
                <a:lnTo>
                  <a:pt x="838200" y="4191000"/>
                </a:lnTo>
                <a:lnTo>
                  <a:pt x="838199" y="0"/>
                </a:lnTo>
                <a:lnTo>
                  <a:pt x="0" y="0"/>
                </a:lnTo>
                <a:close/>
              </a:path>
            </a:pathLst>
          </a:custGeom>
          <a:solidFill>
            <a:srgbClr val="FF0000"/>
          </a:solidFill>
        </p:spPr>
        <p:txBody>
          <a:bodyPr wrap="square" lIns="0" tIns="0" rIns="0" bIns="0" rtlCol="0">
            <a:noAutofit/>
          </a:bodyPr>
          <a:lstStyle/>
          <a:p>
            <a:endParaRPr/>
          </a:p>
        </p:txBody>
      </p:sp>
      <p:sp>
        <p:nvSpPr>
          <p:cNvPr id="9" name="object 9"/>
          <p:cNvSpPr txBox="1"/>
          <p:nvPr/>
        </p:nvSpPr>
        <p:spPr>
          <a:xfrm>
            <a:off x="750062" y="1046957"/>
            <a:ext cx="252729" cy="3656965"/>
          </a:xfrm>
          <a:prstGeom prst="rect">
            <a:avLst/>
          </a:prstGeom>
        </p:spPr>
        <p:txBody>
          <a:bodyPr vert="horz" wrap="square" lIns="0" tIns="0" rIns="0" bIns="0" rtlCol="0">
            <a:noAutofit/>
          </a:bodyPr>
          <a:lstStyle/>
          <a:p>
            <a:pPr marL="12700" marR="12700" indent="-635" algn="ctr">
              <a:lnSpc>
                <a:spcPct val="99800"/>
              </a:lnSpc>
            </a:pPr>
            <a:r>
              <a:rPr sz="2400" b="1" spc="-15" dirty="0" smtClean="0">
                <a:latin typeface="Berlin Sans FB Demi"/>
                <a:cs typeface="Berlin Sans FB Demi"/>
              </a:rPr>
              <a:t>E</a:t>
            </a:r>
            <a:r>
              <a:rPr sz="2400" b="1" spc="-10" dirty="0" smtClean="0">
                <a:latin typeface="Berlin Sans FB Demi"/>
                <a:cs typeface="Berlin Sans FB Demi"/>
              </a:rPr>
              <a:t> N </a:t>
            </a:r>
            <a:r>
              <a:rPr sz="2400" b="1" spc="-20" dirty="0" smtClean="0">
                <a:latin typeface="Berlin Sans FB Demi"/>
                <a:cs typeface="Berlin Sans FB Demi"/>
              </a:rPr>
              <a:t>G</a:t>
            </a:r>
            <a:r>
              <a:rPr sz="2400" b="1" spc="-10" dirty="0" smtClean="0">
                <a:latin typeface="Berlin Sans FB Demi"/>
                <a:cs typeface="Berlin Sans FB Demi"/>
              </a:rPr>
              <a:t> I N </a:t>
            </a:r>
            <a:r>
              <a:rPr sz="2400" b="1" spc="-15" dirty="0" smtClean="0">
                <a:latin typeface="Berlin Sans FB Demi"/>
                <a:cs typeface="Berlin Sans FB Demi"/>
              </a:rPr>
              <a:t>E</a:t>
            </a:r>
            <a:r>
              <a:rPr sz="2400" b="1" spc="-10" dirty="0" smtClean="0">
                <a:latin typeface="Berlin Sans FB Demi"/>
                <a:cs typeface="Berlin Sans FB Demi"/>
              </a:rPr>
              <a:t> E E R S</a:t>
            </a:r>
            <a:endParaRPr sz="2400">
              <a:latin typeface="Berlin Sans FB Demi"/>
              <a:cs typeface="Berlin Sans FB Demi"/>
            </a:endParaRPr>
          </a:p>
        </p:txBody>
      </p:sp>
      <p:sp>
        <p:nvSpPr>
          <p:cNvPr id="10" name="object 10"/>
          <p:cNvSpPr txBox="1"/>
          <p:nvPr/>
        </p:nvSpPr>
        <p:spPr>
          <a:xfrm>
            <a:off x="8155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6636"/>
    </mc:Choice>
    <mc:Fallback xmlns="">
      <p:transition spd="slow" advTm="663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143000"/>
            <a:ext cx="7391400" cy="914400"/>
          </a:xfrm>
          <a:custGeom>
            <a:avLst/>
            <a:gdLst/>
            <a:ahLst/>
            <a:cxnLst/>
            <a:rect l="l" t="t" r="r" b="b"/>
            <a:pathLst>
              <a:path w="7391400" h="914400">
                <a:moveTo>
                  <a:pt x="0" y="0"/>
                </a:moveTo>
                <a:lnTo>
                  <a:pt x="0" y="914400"/>
                </a:lnTo>
                <a:lnTo>
                  <a:pt x="7391400" y="914400"/>
                </a:lnTo>
                <a:lnTo>
                  <a:pt x="7391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533400" y="1241552"/>
            <a:ext cx="7391399" cy="724535"/>
          </a:xfrm>
          <a:prstGeom prst="rect">
            <a:avLst/>
          </a:prstGeom>
        </p:spPr>
        <p:txBody>
          <a:bodyPr vert="horz" wrap="square" lIns="0" tIns="0" rIns="0" bIns="0" rtlCol="0">
            <a:noAutofit/>
          </a:bodyPr>
          <a:lstStyle/>
          <a:p>
            <a:pPr marL="1777364" marR="12700" indent="-1765300" algn="ctr">
              <a:lnSpc>
                <a:spcPts val="2870"/>
              </a:lnSpc>
            </a:pPr>
            <a:r>
              <a:rPr sz="2400" b="1" spc="-15" dirty="0" smtClean="0">
                <a:latin typeface="Berlin Sans FB Demi"/>
                <a:cs typeface="Berlin Sans FB Demi"/>
              </a:rPr>
              <a:t>1944 </a:t>
            </a:r>
            <a:r>
              <a:rPr lang="en-US" sz="2400" b="1" spc="-15" dirty="0" smtClean="0">
                <a:latin typeface="Berlin Sans FB Demi"/>
                <a:cs typeface="Berlin Sans FB Demi"/>
              </a:rPr>
              <a:t>Arcola Philpott</a:t>
            </a:r>
          </a:p>
          <a:p>
            <a:pPr marL="1777364" marR="12700" indent="-1765300" algn="ctr">
              <a:lnSpc>
                <a:spcPts val="2870"/>
              </a:lnSpc>
            </a:pPr>
            <a:r>
              <a:rPr sz="2400" b="1" spc="-15" dirty="0" smtClean="0">
                <a:latin typeface="Berlin Sans FB Demi"/>
                <a:cs typeface="Berlin Sans FB Demi"/>
              </a:rPr>
              <a:t>Los Angeles' </a:t>
            </a:r>
            <a:r>
              <a:rPr sz="2400" b="1" spc="-10" dirty="0" smtClean="0">
                <a:latin typeface="Berlin Sans FB Demi"/>
                <a:cs typeface="Berlin Sans FB Demi"/>
              </a:rPr>
              <a:t>First </a:t>
            </a:r>
            <a:r>
              <a:rPr sz="2400" b="1" spc="-15" dirty="0" smtClean="0">
                <a:latin typeface="Berlin Sans FB Demi"/>
                <a:cs typeface="Berlin Sans FB Demi"/>
              </a:rPr>
              <a:t>African American Motor </a:t>
            </a:r>
            <a:r>
              <a:rPr sz="2400" b="1" spc="-20" dirty="0" smtClean="0">
                <a:latin typeface="Berlin Sans FB Demi"/>
                <a:cs typeface="Berlin Sans FB Demi"/>
              </a:rPr>
              <a:t>Wom</a:t>
            </a:r>
            <a:r>
              <a:rPr lang="en-US" sz="2400" b="1" spc="-20" dirty="0" smtClean="0">
                <a:latin typeface="Berlin Sans FB Demi"/>
                <a:cs typeface="Berlin Sans FB Demi"/>
              </a:rPr>
              <a:t>a</a:t>
            </a:r>
            <a:r>
              <a:rPr sz="2400" b="1" spc="-20" dirty="0" smtClean="0">
                <a:latin typeface="Berlin Sans FB Demi"/>
                <a:cs typeface="Berlin Sans FB Demi"/>
              </a:rPr>
              <a:t>n</a:t>
            </a:r>
            <a:endParaRPr sz="2400" dirty="0">
              <a:latin typeface="Berlin Sans FB Demi"/>
              <a:cs typeface="Berlin Sans FB Demi"/>
            </a:endParaRPr>
          </a:p>
        </p:txBody>
      </p:sp>
      <p:sp>
        <p:nvSpPr>
          <p:cNvPr id="4" name="object 4"/>
          <p:cNvSpPr txBox="1"/>
          <p:nvPr/>
        </p:nvSpPr>
        <p:spPr>
          <a:xfrm>
            <a:off x="3145501" y="2286000"/>
            <a:ext cx="4398299" cy="3362892"/>
          </a:xfrm>
          <a:prstGeom prst="rect">
            <a:avLst/>
          </a:prstGeom>
        </p:spPr>
        <p:txBody>
          <a:bodyPr vert="horz" wrap="square" lIns="0" tIns="0" rIns="0" bIns="0" rtlCol="0">
            <a:noAutofit/>
          </a:bodyPr>
          <a:lstStyle/>
          <a:p>
            <a:pPr marL="12700" marR="12700" indent="0">
              <a:lnSpc>
                <a:spcPct val="97100"/>
              </a:lnSpc>
            </a:pPr>
            <a:r>
              <a:rPr sz="3200" b="1" dirty="0" smtClean="0">
                <a:latin typeface="Berlin Sans FB Demi"/>
                <a:cs typeface="Berlin Sans FB Demi"/>
              </a:rPr>
              <a:t>In August of 1944,</a:t>
            </a:r>
            <a:r>
              <a:rPr sz="3200" b="1" spc="5" dirty="0" smtClean="0">
                <a:latin typeface="Berlin Sans FB Demi"/>
                <a:cs typeface="Berlin Sans FB Demi"/>
              </a:rPr>
              <a:t> </a:t>
            </a:r>
            <a:r>
              <a:rPr sz="3200" b="1" spc="0" dirty="0" smtClean="0">
                <a:latin typeface="Berlin Sans FB Demi"/>
                <a:cs typeface="Berlin Sans FB Demi"/>
              </a:rPr>
              <a:t>and </a:t>
            </a:r>
            <a:r>
              <a:rPr sz="3200" b="1" spc="-5" dirty="0" smtClean="0">
                <a:latin typeface="Berlin Sans FB Demi"/>
                <a:cs typeface="Berlin Sans FB Demi"/>
              </a:rPr>
              <a:t>withou</a:t>
            </a:r>
            <a:r>
              <a:rPr sz="3200" b="1" spc="0" dirty="0" smtClean="0">
                <a:latin typeface="Berlin Sans FB Demi"/>
                <a:cs typeface="Berlin Sans FB Demi"/>
              </a:rPr>
              <a:t>t</a:t>
            </a:r>
            <a:r>
              <a:rPr sz="3200" b="1" spc="5" dirty="0" smtClean="0">
                <a:latin typeface="Berlin Sans FB Demi"/>
                <a:cs typeface="Berlin Sans FB Demi"/>
              </a:rPr>
              <a:t> </a:t>
            </a:r>
            <a:r>
              <a:rPr sz="3200" b="1" spc="-5" dirty="0" smtClean="0">
                <a:latin typeface="Berlin Sans FB Demi"/>
                <a:cs typeface="Berlin Sans FB Demi"/>
              </a:rPr>
              <a:t>muc</a:t>
            </a:r>
            <a:r>
              <a:rPr sz="3200" b="1" spc="0" dirty="0" smtClean="0">
                <a:latin typeface="Berlin Sans FB Demi"/>
                <a:cs typeface="Berlin Sans FB Demi"/>
              </a:rPr>
              <a:t>h </a:t>
            </a:r>
            <a:r>
              <a:rPr sz="3200" b="1" spc="-5" dirty="0" smtClean="0">
                <a:latin typeface="Berlin Sans FB Demi"/>
                <a:cs typeface="Berlin Sans FB Demi"/>
              </a:rPr>
              <a:t>fanfare</a:t>
            </a:r>
            <a:r>
              <a:rPr sz="3200" b="1" spc="0" dirty="0" smtClean="0">
                <a:latin typeface="Berlin Sans FB Demi"/>
                <a:cs typeface="Berlin Sans FB Demi"/>
              </a:rPr>
              <a:t>,</a:t>
            </a:r>
            <a:r>
              <a:rPr sz="3200" b="1" spc="5" dirty="0" smtClean="0">
                <a:latin typeface="Berlin Sans FB Demi"/>
                <a:cs typeface="Berlin Sans FB Demi"/>
              </a:rPr>
              <a:t> </a:t>
            </a:r>
            <a:r>
              <a:rPr sz="3200" b="1" spc="-5" dirty="0" smtClean="0">
                <a:latin typeface="Berlin Sans FB Demi"/>
                <a:cs typeface="Berlin Sans FB Demi"/>
              </a:rPr>
              <a:t>Los </a:t>
            </a:r>
            <a:r>
              <a:rPr sz="3200" b="1" spc="0" dirty="0" smtClean="0">
                <a:latin typeface="Berlin Sans FB Demi"/>
                <a:cs typeface="Berlin Sans FB Demi"/>
              </a:rPr>
              <a:t>Angeles Railway hired its </a:t>
            </a:r>
            <a:r>
              <a:rPr sz="3200" b="1" spc="-5" dirty="0" smtClean="0">
                <a:latin typeface="Berlin Sans FB Demi"/>
                <a:cs typeface="Berlin Sans FB Demi"/>
              </a:rPr>
              <a:t>firs</a:t>
            </a:r>
            <a:r>
              <a:rPr sz="3200" b="1" spc="0" dirty="0" smtClean="0">
                <a:latin typeface="Berlin Sans FB Demi"/>
                <a:cs typeface="Berlin Sans FB Demi"/>
              </a:rPr>
              <a:t>t </a:t>
            </a:r>
            <a:r>
              <a:rPr sz="3200" b="1" spc="-95" dirty="0" smtClean="0">
                <a:latin typeface="Berlin Sans FB Demi"/>
                <a:cs typeface="Berlin Sans FB Demi"/>
              </a:rPr>
              <a:t>African-American</a:t>
            </a:r>
            <a:r>
              <a:rPr sz="3200" b="1" spc="-50" dirty="0" smtClean="0">
                <a:latin typeface="Berlin Sans FB Demi"/>
                <a:cs typeface="Berlin Sans FB Demi"/>
              </a:rPr>
              <a:t> </a:t>
            </a:r>
            <a:r>
              <a:rPr sz="3200" b="1" spc="-100" dirty="0" smtClean="0">
                <a:latin typeface="Berlin Sans FB Demi"/>
                <a:cs typeface="Berlin Sans FB Demi"/>
              </a:rPr>
              <a:t>motorman,</a:t>
            </a:r>
            <a:r>
              <a:rPr sz="3200" b="1" spc="-35" dirty="0" smtClean="0">
                <a:latin typeface="Berlin Sans FB Demi"/>
                <a:cs typeface="Berlin Sans FB Demi"/>
              </a:rPr>
              <a:t> </a:t>
            </a:r>
            <a:r>
              <a:rPr sz="3200" b="1" spc="-105" dirty="0" smtClean="0">
                <a:latin typeface="Berlin Sans FB Demi"/>
                <a:cs typeface="Berlin Sans FB Demi"/>
              </a:rPr>
              <a:t>a</a:t>
            </a:r>
            <a:r>
              <a:rPr sz="3200" b="1" spc="-45" dirty="0" smtClean="0">
                <a:latin typeface="Berlin Sans FB Demi"/>
                <a:cs typeface="Berlin Sans FB Demi"/>
              </a:rPr>
              <a:t> </a:t>
            </a:r>
            <a:r>
              <a:rPr sz="3200" b="1" spc="-100" dirty="0" smtClean="0">
                <a:latin typeface="Berlin Sans FB Demi"/>
                <a:cs typeface="Berlin Sans FB Demi"/>
              </a:rPr>
              <a:t>motormanette,</a:t>
            </a:r>
            <a:endParaRPr sz="3200" dirty="0">
              <a:latin typeface="Berlin Sans FB Demi"/>
              <a:cs typeface="Berlin Sans FB Demi"/>
            </a:endParaRPr>
          </a:p>
          <a:p>
            <a:pPr marL="12700">
              <a:lnSpc>
                <a:spcPts val="3360"/>
              </a:lnSpc>
            </a:pPr>
            <a:r>
              <a:rPr sz="3200" b="1" spc="-100" dirty="0" smtClean="0">
                <a:latin typeface="Berlin Sans FB Demi"/>
                <a:cs typeface="Berlin Sans FB Demi"/>
              </a:rPr>
              <a:t>Mrs</a:t>
            </a:r>
            <a:r>
              <a:rPr sz="3200" b="1" spc="-50" dirty="0" smtClean="0">
                <a:latin typeface="Berlin Sans FB Demi"/>
                <a:cs typeface="Berlin Sans FB Demi"/>
              </a:rPr>
              <a:t>.</a:t>
            </a:r>
            <a:r>
              <a:rPr sz="3200" b="1" spc="-35" dirty="0" smtClean="0">
                <a:latin typeface="Berlin Sans FB Demi"/>
                <a:cs typeface="Berlin Sans FB Demi"/>
              </a:rPr>
              <a:t> </a:t>
            </a:r>
            <a:r>
              <a:rPr sz="3200" b="1" spc="-90" dirty="0" smtClean="0">
                <a:latin typeface="Berlin Sans FB Demi"/>
                <a:cs typeface="Berlin Sans FB Demi"/>
              </a:rPr>
              <a:t>Arcol</a:t>
            </a:r>
            <a:r>
              <a:rPr sz="3200" b="1" spc="-105" dirty="0" smtClean="0">
                <a:latin typeface="Berlin Sans FB Demi"/>
                <a:cs typeface="Berlin Sans FB Demi"/>
              </a:rPr>
              <a:t>a</a:t>
            </a:r>
            <a:r>
              <a:rPr sz="3200" b="1" spc="-35" dirty="0" smtClean="0">
                <a:latin typeface="Berlin Sans FB Demi"/>
                <a:cs typeface="Berlin Sans FB Demi"/>
              </a:rPr>
              <a:t> </a:t>
            </a:r>
            <a:r>
              <a:rPr sz="3200" b="1" spc="-85" dirty="0" smtClean="0">
                <a:latin typeface="Berlin Sans FB Demi"/>
                <a:cs typeface="Berlin Sans FB Demi"/>
              </a:rPr>
              <a:t>Philpott.</a:t>
            </a:r>
            <a:endParaRPr sz="3200" dirty="0">
              <a:latin typeface="Berlin Sans FB Demi"/>
              <a:cs typeface="Berlin Sans FB Demi"/>
            </a:endParaRPr>
          </a:p>
        </p:txBody>
      </p:sp>
      <p:sp>
        <p:nvSpPr>
          <p:cNvPr id="5" name="object 5"/>
          <p:cNvSpPr/>
          <p:nvPr/>
        </p:nvSpPr>
        <p:spPr>
          <a:xfrm>
            <a:off x="762000" y="2438400"/>
            <a:ext cx="2076450" cy="28575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8155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5612"/>
    </mc:Choice>
    <mc:Fallback xmlns="">
      <p:transition spd="slow" advTm="561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219200"/>
            <a:ext cx="7620000" cy="609600"/>
          </a:xfrm>
          <a:custGeom>
            <a:avLst/>
            <a:gdLst/>
            <a:ahLst/>
            <a:cxnLst/>
            <a:rect l="l" t="t" r="r" b="b"/>
            <a:pathLst>
              <a:path w="7620000" h="609600">
                <a:moveTo>
                  <a:pt x="0" y="0"/>
                </a:moveTo>
                <a:lnTo>
                  <a:pt x="0" y="609600"/>
                </a:lnTo>
                <a:lnTo>
                  <a:pt x="7620000" y="609599"/>
                </a:lnTo>
                <a:lnTo>
                  <a:pt x="76200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57200" y="1335023"/>
            <a:ext cx="7315200" cy="372745"/>
          </a:xfrm>
          <a:prstGeom prst="rect">
            <a:avLst/>
          </a:prstGeom>
        </p:spPr>
        <p:txBody>
          <a:bodyPr vert="horz" wrap="square" lIns="0" tIns="0" rIns="0" bIns="0" rtlCol="0">
            <a:noAutofit/>
          </a:bodyPr>
          <a:lstStyle/>
          <a:p>
            <a:pPr marL="12700">
              <a:lnSpc>
                <a:spcPct val="100000"/>
              </a:lnSpc>
            </a:pPr>
            <a:r>
              <a:rPr sz="2500" b="1" spc="-15" dirty="0" smtClean="0">
                <a:latin typeface="Berlin Sans FB Demi"/>
                <a:cs typeface="Berlin Sans FB Demi"/>
              </a:rPr>
              <a:t>1945 Los Angeles' </a:t>
            </a:r>
            <a:r>
              <a:rPr sz="2500" b="1" spc="-10" dirty="0" smtClean="0">
                <a:latin typeface="Berlin Sans FB Demi"/>
                <a:cs typeface="Berlin Sans FB Demi"/>
              </a:rPr>
              <a:t>First </a:t>
            </a:r>
            <a:r>
              <a:rPr sz="2500" b="1" spc="-15" dirty="0" smtClean="0">
                <a:latin typeface="Berlin Sans FB Demi"/>
                <a:cs typeface="Berlin Sans FB Demi"/>
              </a:rPr>
              <a:t>African American Motormen</a:t>
            </a:r>
            <a:endParaRPr sz="2500" dirty="0">
              <a:latin typeface="Berlin Sans FB Demi"/>
              <a:cs typeface="Berlin Sans FB Demi"/>
            </a:endParaRPr>
          </a:p>
        </p:txBody>
      </p:sp>
      <p:sp>
        <p:nvSpPr>
          <p:cNvPr id="4" name="object 4"/>
          <p:cNvSpPr/>
          <p:nvPr/>
        </p:nvSpPr>
        <p:spPr>
          <a:xfrm>
            <a:off x="609600" y="2334005"/>
            <a:ext cx="3810000" cy="21907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993902" y="5082032"/>
            <a:ext cx="3040380" cy="1089660"/>
          </a:xfrm>
          <a:prstGeom prst="rect">
            <a:avLst/>
          </a:prstGeom>
        </p:spPr>
        <p:txBody>
          <a:bodyPr vert="horz" wrap="square" lIns="0" tIns="0" rIns="0" bIns="0" rtlCol="0">
            <a:noAutofit/>
          </a:bodyPr>
          <a:lstStyle/>
          <a:p>
            <a:pPr marL="12700" marR="12700">
              <a:lnSpc>
                <a:spcPts val="2870"/>
              </a:lnSpc>
            </a:pPr>
            <a:r>
              <a:rPr sz="2400" b="1" spc="-15" dirty="0" smtClean="0">
                <a:latin typeface="Berlin Sans FB Demi"/>
                <a:cs typeface="Berlin Sans FB Demi"/>
              </a:rPr>
              <a:t>Nathaniel Lewis,</a:t>
            </a:r>
            <a:r>
              <a:rPr sz="2400" b="1" spc="5" dirty="0" smtClean="0">
                <a:latin typeface="Berlin Sans FB Demi"/>
                <a:cs typeface="Berlin Sans FB Demi"/>
              </a:rPr>
              <a:t> </a:t>
            </a:r>
            <a:r>
              <a:rPr sz="2400" b="1" spc="-15" dirty="0" smtClean="0">
                <a:latin typeface="Berlin Sans FB Demi"/>
                <a:cs typeface="Berlin Sans FB Demi"/>
              </a:rPr>
              <a:t>third from</a:t>
            </a:r>
            <a:r>
              <a:rPr sz="2400" b="1" spc="5" dirty="0" smtClean="0">
                <a:latin typeface="Berlin Sans FB Demi"/>
                <a:cs typeface="Berlin Sans FB Demi"/>
              </a:rPr>
              <a:t> </a:t>
            </a:r>
            <a:r>
              <a:rPr sz="2400" b="1" spc="-10" dirty="0" smtClean="0">
                <a:latin typeface="Berlin Sans FB Demi"/>
                <a:cs typeface="Berlin Sans FB Demi"/>
              </a:rPr>
              <a:t>left,</a:t>
            </a:r>
            <a:r>
              <a:rPr sz="2400" b="1" spc="5" dirty="0" smtClean="0">
                <a:latin typeface="Berlin Sans FB Demi"/>
                <a:cs typeface="Berlin Sans FB Demi"/>
              </a:rPr>
              <a:t> </a:t>
            </a:r>
            <a:r>
              <a:rPr sz="2400" b="1" spc="-15" dirty="0" smtClean="0">
                <a:latin typeface="Berlin Sans FB Demi"/>
                <a:cs typeface="Berlin Sans FB Demi"/>
              </a:rPr>
              <a:t>with</a:t>
            </a:r>
            <a:r>
              <a:rPr sz="2400" b="1" spc="5" dirty="0" smtClean="0">
                <a:latin typeface="Berlin Sans FB Demi"/>
                <a:cs typeface="Berlin Sans FB Demi"/>
              </a:rPr>
              <a:t> </a:t>
            </a:r>
            <a:r>
              <a:rPr sz="2400" b="1" spc="-15" dirty="0" smtClean="0">
                <a:latin typeface="Berlin Sans FB Demi"/>
                <a:cs typeface="Berlin Sans FB Demi"/>
              </a:rPr>
              <a:t>fellow operators</a:t>
            </a:r>
            <a:r>
              <a:rPr sz="2400" b="1" spc="5" dirty="0" smtClean="0">
                <a:latin typeface="Berlin Sans FB Demi"/>
                <a:cs typeface="Berlin Sans FB Demi"/>
              </a:rPr>
              <a:t> </a:t>
            </a:r>
            <a:r>
              <a:rPr sz="2400" b="1" spc="-10" dirty="0" smtClean="0">
                <a:latin typeface="Berlin Sans FB Demi"/>
                <a:cs typeface="Berlin Sans FB Demi"/>
              </a:rPr>
              <a:t>in </a:t>
            </a:r>
            <a:r>
              <a:rPr sz="2400" b="1" spc="-15" dirty="0" smtClean="0">
                <a:latin typeface="Berlin Sans FB Demi"/>
                <a:cs typeface="Berlin Sans FB Demi"/>
              </a:rPr>
              <a:t>1958.</a:t>
            </a:r>
            <a:endParaRPr sz="2400" dirty="0">
              <a:latin typeface="Berlin Sans FB Demi"/>
              <a:cs typeface="Berlin Sans FB Demi"/>
            </a:endParaRPr>
          </a:p>
        </p:txBody>
      </p:sp>
      <p:sp>
        <p:nvSpPr>
          <p:cNvPr id="6" name="object 6"/>
          <p:cNvSpPr txBox="1"/>
          <p:nvPr/>
        </p:nvSpPr>
        <p:spPr>
          <a:xfrm>
            <a:off x="4880102" y="2097450"/>
            <a:ext cx="2779395" cy="4387215"/>
          </a:xfrm>
          <a:prstGeom prst="rect">
            <a:avLst/>
          </a:prstGeom>
        </p:spPr>
        <p:txBody>
          <a:bodyPr vert="horz" wrap="square" lIns="0" tIns="0" rIns="0" bIns="0" rtlCol="0">
            <a:noAutofit/>
          </a:bodyPr>
          <a:lstStyle/>
          <a:p>
            <a:pPr marL="12700" marR="12700">
              <a:lnSpc>
                <a:spcPct val="99800"/>
              </a:lnSpc>
              <a:tabLst>
                <a:tab pos="1619250" algn="l"/>
              </a:tabLst>
            </a:pPr>
            <a:r>
              <a:rPr sz="2400" b="1" spc="-20" dirty="0" smtClean="0">
                <a:latin typeface="Berlin Sans FB Demi"/>
                <a:cs typeface="Berlin Sans FB Demi"/>
              </a:rPr>
              <a:t>Lo</a:t>
            </a:r>
            <a:r>
              <a:rPr sz="2400" b="1" spc="-10" dirty="0" smtClean="0">
                <a:latin typeface="Berlin Sans FB Demi"/>
                <a:cs typeface="Berlin Sans FB Demi"/>
              </a:rPr>
              <a:t>s </a:t>
            </a:r>
            <a:r>
              <a:rPr sz="2400" b="1" spc="-20" dirty="0" smtClean="0">
                <a:latin typeface="Berlin Sans FB Demi"/>
                <a:cs typeface="Berlin Sans FB Demi"/>
              </a:rPr>
              <a:t>Angele</a:t>
            </a:r>
            <a:r>
              <a:rPr sz="2400" b="1" spc="-10" dirty="0" smtClean="0">
                <a:latin typeface="Berlin Sans FB Demi"/>
                <a:cs typeface="Berlin Sans FB Demi"/>
              </a:rPr>
              <a:t>s </a:t>
            </a:r>
            <a:r>
              <a:rPr sz="2400" b="1" spc="-20" dirty="0" smtClean="0">
                <a:latin typeface="Berlin Sans FB Demi"/>
                <a:cs typeface="Berlin Sans FB Demi"/>
              </a:rPr>
              <a:t>Railway</a:t>
            </a:r>
            <a:r>
              <a:rPr sz="2400" b="1" spc="-15" dirty="0" smtClean="0">
                <a:latin typeface="Berlin Sans FB Demi"/>
                <a:cs typeface="Berlin Sans FB Demi"/>
              </a:rPr>
              <a:t> </a:t>
            </a:r>
            <a:r>
              <a:rPr sz="2400" b="1" spc="-10" dirty="0" smtClean="0">
                <a:latin typeface="Berlin Sans FB Demi"/>
                <a:cs typeface="Berlin Sans FB Demi"/>
              </a:rPr>
              <a:t>initially </a:t>
            </a:r>
            <a:r>
              <a:rPr sz="2400" b="1" spc="-15" dirty="0" smtClean="0">
                <a:latin typeface="Berlin Sans FB Demi"/>
                <a:cs typeface="Berlin Sans FB Demi"/>
              </a:rPr>
              <a:t>hired </a:t>
            </a:r>
            <a:r>
              <a:rPr sz="2400" b="1" u="heavy" spc="-15" dirty="0" smtClean="0">
                <a:latin typeface="Berlin Sans FB Demi"/>
                <a:cs typeface="Berlin Sans FB Demi"/>
              </a:rPr>
              <a:t>10</a:t>
            </a:r>
            <a:r>
              <a:rPr sz="2400" b="1" spc="-10" dirty="0" smtClean="0">
                <a:latin typeface="Berlin Sans FB Demi"/>
                <a:cs typeface="Berlin Sans FB Demi"/>
              </a:rPr>
              <a:t> </a:t>
            </a:r>
            <a:r>
              <a:rPr lang="en-US" sz="2400" b="1" u="heavy" spc="-15" dirty="0">
                <a:latin typeface="Berlin Sans FB Demi"/>
                <a:cs typeface="Berlin Sans FB Demi"/>
              </a:rPr>
              <a:t>B</a:t>
            </a:r>
            <a:r>
              <a:rPr sz="2400" b="1" u="heavy" spc="-15" dirty="0" smtClean="0">
                <a:latin typeface="Berlin Sans FB Demi"/>
                <a:cs typeface="Berlin Sans FB Demi"/>
              </a:rPr>
              <a:t>lack motormen</a:t>
            </a:r>
            <a:r>
              <a:rPr sz="2400" b="1" spc="-15" dirty="0" smtClean="0">
                <a:latin typeface="Berlin Sans FB Demi"/>
                <a:cs typeface="Berlin Sans FB Demi"/>
              </a:rPr>
              <a:t> who did not show</a:t>
            </a:r>
            <a:r>
              <a:rPr sz="2400" b="1" spc="-10" dirty="0" smtClean="0">
                <a:latin typeface="Berlin Sans FB Demi"/>
                <a:cs typeface="Berlin Sans FB Demi"/>
              </a:rPr>
              <a:t> up </a:t>
            </a:r>
            <a:r>
              <a:rPr sz="2400" b="1" spc="-15" dirty="0" smtClean="0">
                <a:latin typeface="Berlin Sans FB Demi"/>
                <a:cs typeface="Berlin Sans FB Demi"/>
              </a:rPr>
              <a:t>due to weather</a:t>
            </a:r>
            <a:r>
              <a:rPr sz="2400" b="1" spc="-10" dirty="0" smtClean="0">
                <a:latin typeface="Berlin Sans FB Demi"/>
                <a:cs typeface="Berlin Sans FB Demi"/>
              </a:rPr>
              <a:t> conditions.	</a:t>
            </a:r>
            <a:r>
              <a:rPr sz="2400" b="1" spc="-15" dirty="0" smtClean="0">
                <a:latin typeface="Berlin Sans FB Demi"/>
                <a:cs typeface="Berlin Sans FB Demi"/>
              </a:rPr>
              <a:t>LA</a:t>
            </a:r>
            <a:r>
              <a:rPr sz="2400" b="1" spc="-10" dirty="0" smtClean="0">
                <a:latin typeface="Berlin Sans FB Demi"/>
                <a:cs typeface="Berlin Sans FB Demi"/>
              </a:rPr>
              <a:t> </a:t>
            </a:r>
            <a:r>
              <a:rPr sz="2400" b="1" spc="-20" dirty="0" smtClean="0">
                <a:latin typeface="Berlin Sans FB Demi"/>
                <a:cs typeface="Berlin Sans FB Demi"/>
              </a:rPr>
              <a:t>Railwa</a:t>
            </a:r>
            <a:r>
              <a:rPr sz="2400" b="1" spc="-15" dirty="0" smtClean="0">
                <a:latin typeface="Berlin Sans FB Demi"/>
                <a:cs typeface="Berlin Sans FB Demi"/>
              </a:rPr>
              <a:t>y </a:t>
            </a:r>
            <a:r>
              <a:rPr sz="2400" b="1" spc="-20" dirty="0" smtClean="0">
                <a:latin typeface="Berlin Sans FB Demi"/>
                <a:cs typeface="Berlin Sans FB Demi"/>
              </a:rPr>
              <a:t>the</a:t>
            </a:r>
            <a:r>
              <a:rPr sz="2400" b="1" spc="-15" dirty="0" smtClean="0">
                <a:latin typeface="Berlin Sans FB Demi"/>
                <a:cs typeface="Berlin Sans FB Demi"/>
              </a:rPr>
              <a:t>n </a:t>
            </a:r>
            <a:r>
              <a:rPr sz="2400" b="1" spc="-20" dirty="0" smtClean="0">
                <a:latin typeface="Berlin Sans FB Demi"/>
                <a:cs typeface="Berlin Sans FB Demi"/>
              </a:rPr>
              <a:t>hired</a:t>
            </a:r>
            <a:r>
              <a:rPr sz="2400" b="1" spc="-15" dirty="0" smtClean="0">
                <a:latin typeface="Berlin Sans FB Demi"/>
                <a:cs typeface="Berlin Sans FB Demi"/>
              </a:rPr>
              <a:t> two</a:t>
            </a:r>
            <a:r>
              <a:rPr sz="2400" b="1" spc="5" dirty="0" smtClean="0">
                <a:latin typeface="Berlin Sans FB Demi"/>
                <a:cs typeface="Berlin Sans FB Demi"/>
              </a:rPr>
              <a:t> </a:t>
            </a:r>
            <a:r>
              <a:rPr sz="2400" b="1" spc="-15" dirty="0" smtClean="0">
                <a:latin typeface="Berlin Sans FB Demi"/>
                <a:cs typeface="Berlin Sans FB Demi"/>
              </a:rPr>
              <a:t>more</a:t>
            </a:r>
            <a:r>
              <a:rPr sz="2400" b="1" spc="5" dirty="0" smtClean="0">
                <a:latin typeface="Berlin Sans FB Demi"/>
                <a:cs typeface="Berlin Sans FB Demi"/>
              </a:rPr>
              <a:t> </a:t>
            </a:r>
            <a:r>
              <a:rPr lang="en-US" sz="2400" b="1" spc="-15" dirty="0">
                <a:latin typeface="Berlin Sans FB Demi"/>
                <a:cs typeface="Berlin Sans FB Demi"/>
              </a:rPr>
              <a:t>B</a:t>
            </a:r>
            <a:r>
              <a:rPr sz="2400" b="1" spc="-15" dirty="0" smtClean="0">
                <a:latin typeface="Berlin Sans FB Demi"/>
                <a:cs typeface="Berlin Sans FB Demi"/>
              </a:rPr>
              <a:t>lack motormen who completed training</a:t>
            </a:r>
            <a:r>
              <a:rPr sz="2400" b="1" spc="-10" dirty="0" smtClean="0">
                <a:latin typeface="Berlin Sans FB Demi"/>
                <a:cs typeface="Berlin Sans FB Demi"/>
              </a:rPr>
              <a:t> </a:t>
            </a:r>
            <a:r>
              <a:rPr sz="2400" b="1" spc="-20" dirty="0" smtClean="0">
                <a:latin typeface="Berlin Sans FB Demi"/>
                <a:cs typeface="Berlin Sans FB Demi"/>
              </a:rPr>
              <a:t>bu</a:t>
            </a:r>
            <a:r>
              <a:rPr sz="2400" b="1" spc="-10" dirty="0" smtClean="0">
                <a:latin typeface="Berlin Sans FB Demi"/>
                <a:cs typeface="Berlin Sans FB Demi"/>
              </a:rPr>
              <a:t>t</a:t>
            </a:r>
            <a:r>
              <a:rPr sz="2400" b="1" spc="-5" dirty="0" smtClean="0">
                <a:latin typeface="Berlin Sans FB Demi"/>
                <a:cs typeface="Berlin Sans FB Demi"/>
              </a:rPr>
              <a:t> </a:t>
            </a:r>
            <a:r>
              <a:rPr sz="2400" b="1" spc="-20" dirty="0" smtClean="0">
                <a:latin typeface="Berlin Sans FB Demi"/>
                <a:cs typeface="Berlin Sans FB Demi"/>
              </a:rPr>
              <a:t>wer</a:t>
            </a:r>
            <a:r>
              <a:rPr sz="2400" b="1" spc="-15" dirty="0" smtClean="0">
                <a:latin typeface="Berlin Sans FB Demi"/>
                <a:cs typeface="Berlin Sans FB Demi"/>
              </a:rPr>
              <a:t>e</a:t>
            </a:r>
            <a:r>
              <a:rPr sz="2400" b="1" spc="-5" dirty="0" smtClean="0">
                <a:latin typeface="Berlin Sans FB Demi"/>
                <a:cs typeface="Berlin Sans FB Demi"/>
              </a:rPr>
              <a:t> </a:t>
            </a:r>
            <a:r>
              <a:rPr sz="2400" b="1" spc="-20" dirty="0" smtClean="0">
                <a:latin typeface="Berlin Sans FB Demi"/>
                <a:cs typeface="Berlin Sans FB Demi"/>
              </a:rPr>
              <a:t>never</a:t>
            </a:r>
            <a:r>
              <a:rPr sz="2400" b="1" spc="-15" dirty="0" smtClean="0">
                <a:latin typeface="Berlin Sans FB Demi"/>
                <a:cs typeface="Berlin Sans FB Demi"/>
              </a:rPr>
              <a:t> given assignments.</a:t>
            </a:r>
            <a:endParaRPr sz="2400" dirty="0">
              <a:latin typeface="Berlin Sans FB Demi"/>
              <a:cs typeface="Berlin Sans FB Demi"/>
            </a:endParaRPr>
          </a:p>
        </p:txBody>
      </p:sp>
      <p:sp>
        <p:nvSpPr>
          <p:cNvPr id="7" name="object 7"/>
          <p:cNvSpPr txBox="1"/>
          <p:nvPr/>
        </p:nvSpPr>
        <p:spPr>
          <a:xfrm>
            <a:off x="8155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6915"/>
    </mc:Choice>
    <mc:Fallback xmlns="">
      <p:transition spd="slow" advTm="691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14400"/>
            <a:ext cx="7696200" cy="640080"/>
          </a:xfrm>
          <a:custGeom>
            <a:avLst/>
            <a:gdLst/>
            <a:ahLst/>
            <a:cxnLst/>
            <a:rect l="l" t="t" r="r" b="b"/>
            <a:pathLst>
              <a:path w="7696200" h="640080">
                <a:moveTo>
                  <a:pt x="0" y="0"/>
                </a:moveTo>
                <a:lnTo>
                  <a:pt x="0" y="640080"/>
                </a:lnTo>
                <a:lnTo>
                  <a:pt x="7696200" y="640080"/>
                </a:lnTo>
                <a:lnTo>
                  <a:pt x="7696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408709" y="1014476"/>
            <a:ext cx="7260081" cy="540004"/>
          </a:xfrm>
          <a:prstGeom prst="rect">
            <a:avLst/>
          </a:prstGeom>
        </p:spPr>
        <p:txBody>
          <a:bodyPr vert="horz" wrap="square" lIns="0" tIns="0" rIns="0" bIns="0" rtlCol="0">
            <a:noAutofit/>
          </a:bodyPr>
          <a:lstStyle/>
          <a:p>
            <a:pPr marL="12700">
              <a:lnSpc>
                <a:spcPct val="100000"/>
              </a:lnSpc>
            </a:pPr>
            <a:r>
              <a:rPr sz="2800" b="1" dirty="0" smtClean="0">
                <a:latin typeface="Berlin Sans FB Demi"/>
                <a:cs typeface="Berlin Sans FB Demi"/>
              </a:rPr>
              <a:t>1920</a:t>
            </a:r>
            <a:r>
              <a:rPr lang="en-US" sz="2800" b="1" dirty="0" smtClean="0">
                <a:latin typeface="Berlin Sans FB Demi"/>
                <a:cs typeface="Berlin Sans FB Demi"/>
              </a:rPr>
              <a:t>-1982</a:t>
            </a:r>
            <a:r>
              <a:rPr sz="2800" b="1" dirty="0" smtClean="0">
                <a:latin typeface="Berlin Sans FB Demi"/>
                <a:cs typeface="Berlin Sans FB Demi"/>
              </a:rPr>
              <a:t> </a:t>
            </a:r>
            <a:r>
              <a:rPr lang="en-US" sz="2800" b="1" dirty="0" smtClean="0">
                <a:latin typeface="Berlin Sans FB Demi"/>
                <a:cs typeface="Berlin Sans FB Demi"/>
              </a:rPr>
              <a:t>Otis Boykin -</a:t>
            </a:r>
            <a:r>
              <a:rPr sz="2800" b="1" dirty="0" smtClean="0">
                <a:latin typeface="Berlin Sans FB Demi"/>
                <a:cs typeface="Berlin Sans FB Demi"/>
              </a:rPr>
              <a:t> Electrical Resistor</a:t>
            </a:r>
            <a:endParaRPr sz="2800" dirty="0">
              <a:latin typeface="Berlin Sans FB Demi"/>
              <a:cs typeface="Berlin Sans FB Demi"/>
            </a:endParaRPr>
          </a:p>
          <a:p>
            <a:pPr>
              <a:lnSpc>
                <a:spcPts val="650"/>
              </a:lnSpc>
              <a:spcBef>
                <a:spcPts val="5"/>
              </a:spcBef>
            </a:pPr>
            <a:endParaRPr sz="650" dirty="0"/>
          </a:p>
          <a:p>
            <a:pPr>
              <a:lnSpc>
                <a:spcPts val="1000"/>
              </a:lnSpc>
            </a:pPr>
            <a:endParaRPr sz="1000" dirty="0"/>
          </a:p>
          <a:p>
            <a:pPr marL="1864360" marR="12700" indent="-342900">
              <a:lnSpc>
                <a:spcPct val="80400"/>
              </a:lnSpc>
              <a:buFont typeface="Arial" panose="020B0604020202020204" pitchFamily="34" charset="0"/>
              <a:buChar char="•"/>
            </a:pPr>
            <a:endParaRPr lang="en-US" sz="2200" b="1" spc="-15" dirty="0" smtClean="0">
              <a:latin typeface="Berlin Sans FB Demi"/>
              <a:cs typeface="Berlin Sans FB Demi"/>
            </a:endParaRPr>
          </a:p>
          <a:p>
            <a:pPr marL="1864360" marR="12700" indent="-342900">
              <a:lnSpc>
                <a:spcPct val="80400"/>
              </a:lnSpc>
              <a:buFont typeface="Arial" panose="020B0604020202020204" pitchFamily="34" charset="0"/>
              <a:buChar char="•"/>
            </a:pPr>
            <a:endParaRPr lang="en-US" sz="2200" b="1" spc="-15" dirty="0">
              <a:latin typeface="Berlin Sans FB Demi"/>
              <a:cs typeface="Berlin Sans FB Demi"/>
            </a:endParaRPr>
          </a:p>
        </p:txBody>
      </p:sp>
      <p:sp>
        <p:nvSpPr>
          <p:cNvPr id="4" name="object 4"/>
          <p:cNvSpPr/>
          <p:nvPr/>
        </p:nvSpPr>
        <p:spPr>
          <a:xfrm>
            <a:off x="381000" y="4800600"/>
            <a:ext cx="2286000" cy="928877"/>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361950" y="4781550"/>
            <a:ext cx="2324100" cy="966977"/>
          </a:xfrm>
          <a:custGeom>
            <a:avLst/>
            <a:gdLst/>
            <a:ahLst/>
            <a:cxnLst/>
            <a:rect l="l" t="t" r="r" b="b"/>
            <a:pathLst>
              <a:path w="2324100" h="966977">
                <a:moveTo>
                  <a:pt x="0" y="966977"/>
                </a:moveTo>
                <a:lnTo>
                  <a:pt x="0" y="0"/>
                </a:lnTo>
                <a:lnTo>
                  <a:pt x="2324100" y="0"/>
                </a:lnTo>
                <a:lnTo>
                  <a:pt x="2324100" y="966977"/>
                </a:lnTo>
                <a:lnTo>
                  <a:pt x="0" y="966977"/>
                </a:lnTo>
                <a:close/>
              </a:path>
            </a:pathLst>
          </a:custGeom>
          <a:ln w="38100">
            <a:solidFill>
              <a:srgbClr val="000000"/>
            </a:solidFill>
          </a:ln>
        </p:spPr>
        <p:txBody>
          <a:bodyPr wrap="square" lIns="0" tIns="0" rIns="0" bIns="0" rtlCol="0">
            <a:noAutofit/>
          </a:bodyPr>
          <a:lstStyle/>
          <a:p>
            <a:endParaRPr/>
          </a:p>
        </p:txBody>
      </p:sp>
      <p:sp>
        <p:nvSpPr>
          <p:cNvPr id="6" name="object 6"/>
          <p:cNvSpPr txBox="1"/>
          <p:nvPr/>
        </p:nvSpPr>
        <p:spPr>
          <a:xfrm>
            <a:off x="815594" y="2047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7" name="object 7"/>
          <p:cNvSpPr/>
          <p:nvPr/>
        </p:nvSpPr>
        <p:spPr>
          <a:xfrm>
            <a:off x="762000" y="2133600"/>
            <a:ext cx="1381505" cy="190500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23900" y="2095500"/>
            <a:ext cx="1457706" cy="1981200"/>
          </a:xfrm>
          <a:custGeom>
            <a:avLst/>
            <a:gdLst/>
            <a:ahLst/>
            <a:cxnLst/>
            <a:rect l="l" t="t" r="r" b="b"/>
            <a:pathLst>
              <a:path w="1457706" h="1981200">
                <a:moveTo>
                  <a:pt x="0" y="1981200"/>
                </a:moveTo>
                <a:lnTo>
                  <a:pt x="0" y="0"/>
                </a:lnTo>
                <a:lnTo>
                  <a:pt x="1457705" y="0"/>
                </a:lnTo>
                <a:lnTo>
                  <a:pt x="1457706" y="1981200"/>
                </a:lnTo>
                <a:lnTo>
                  <a:pt x="0" y="1981200"/>
                </a:lnTo>
                <a:close/>
              </a:path>
            </a:pathLst>
          </a:custGeom>
          <a:ln w="76200">
            <a:solidFill>
              <a:srgbClr val="000000"/>
            </a:solidFill>
          </a:ln>
        </p:spPr>
        <p:txBody>
          <a:bodyPr wrap="square" lIns="0" tIns="0" rIns="0" bIns="0" rtlCol="0">
            <a:noAutofit/>
          </a:bodyPr>
          <a:lstStyle/>
          <a:p>
            <a:endParaRPr/>
          </a:p>
        </p:txBody>
      </p:sp>
      <p:sp>
        <p:nvSpPr>
          <p:cNvPr id="9" name="TextBox 8"/>
          <p:cNvSpPr txBox="1"/>
          <p:nvPr/>
        </p:nvSpPr>
        <p:spPr>
          <a:xfrm>
            <a:off x="1219200" y="1660654"/>
            <a:ext cx="6774873" cy="5576911"/>
          </a:xfrm>
          <a:prstGeom prst="rect">
            <a:avLst/>
          </a:prstGeom>
          <a:noFill/>
        </p:spPr>
        <p:txBody>
          <a:bodyPr wrap="square" rtlCol="0">
            <a:spAutoFit/>
          </a:bodyPr>
          <a:lstStyle/>
          <a:p>
            <a:pPr marL="1864360" marR="12700" indent="-342900">
              <a:lnSpc>
                <a:spcPct val="80400"/>
              </a:lnSpc>
              <a:buFont typeface="Arial" panose="020B0604020202020204" pitchFamily="34" charset="0"/>
              <a:buChar char="•"/>
            </a:pPr>
            <a:r>
              <a:rPr lang="en-US" sz="2200" b="1" spc="-15" dirty="0" smtClean="0">
                <a:latin typeface="Berlin Sans FB Demi" panose="020E0802020502020306" pitchFamily="34" charset="0"/>
                <a:cs typeface="Berlin Sans FB Demi"/>
              </a:rPr>
              <a:t>Boykin was born </a:t>
            </a:r>
            <a:r>
              <a:rPr lang="en-US" sz="2200" dirty="0">
                <a:latin typeface="Berlin Sans FB Demi" panose="020E0802020502020306" pitchFamily="34" charset="0"/>
              </a:rPr>
              <a:t>Otis Boykin was born on August 29, 1920, in Dallas, Texas. He graduated from Fisk College in 1941 and took a job with the Majestic Radio and TV Corporation. </a:t>
            </a:r>
            <a:endParaRPr lang="en-US" sz="2200" dirty="0" smtClean="0">
              <a:latin typeface="Berlin Sans FB Demi" panose="020E0802020502020306" pitchFamily="34" charset="0"/>
            </a:endParaRPr>
          </a:p>
          <a:p>
            <a:pPr marL="1864360" marR="12700" indent="-342900">
              <a:lnSpc>
                <a:spcPct val="80400"/>
              </a:lnSpc>
              <a:buFont typeface="Arial" panose="020B0604020202020204" pitchFamily="34" charset="0"/>
              <a:buChar char="•"/>
            </a:pPr>
            <a:r>
              <a:rPr lang="en-US" sz="2200" b="1" spc="-20" dirty="0" smtClean="0">
                <a:latin typeface="Berlin Sans FB Demi" panose="020E0802020502020306" pitchFamily="34" charset="0"/>
                <a:cs typeface="Berlin Sans FB Demi"/>
              </a:rPr>
              <a:t>Boyki</a:t>
            </a:r>
            <a:r>
              <a:rPr lang="en-US" sz="2200" b="1" spc="-15" dirty="0" smtClean="0">
                <a:latin typeface="Berlin Sans FB Demi" panose="020E0802020502020306" pitchFamily="34" charset="0"/>
                <a:cs typeface="Berlin Sans FB Demi"/>
              </a:rPr>
              <a:t>n </a:t>
            </a:r>
            <a:r>
              <a:rPr lang="en-US" sz="2200" b="1" spc="-15" dirty="0">
                <a:latin typeface="Berlin Sans FB Demi" panose="020E0802020502020306" pitchFamily="34" charset="0"/>
                <a:cs typeface="Berlin Sans FB Demi"/>
              </a:rPr>
              <a:t>i</a:t>
            </a:r>
            <a:r>
              <a:rPr lang="en-US" sz="2200" b="1" spc="-10" dirty="0">
                <a:latin typeface="Berlin Sans FB Demi" panose="020E0802020502020306" pitchFamily="34" charset="0"/>
                <a:cs typeface="Berlin Sans FB Demi"/>
              </a:rPr>
              <a:t>s </a:t>
            </a:r>
            <a:r>
              <a:rPr lang="en-US" sz="2200" b="1" spc="-15" dirty="0">
                <a:latin typeface="Berlin Sans FB Demi" panose="020E0802020502020306" pitchFamily="34" charset="0"/>
                <a:cs typeface="Berlin Sans FB Demi"/>
              </a:rPr>
              <a:t>bes</a:t>
            </a:r>
            <a:r>
              <a:rPr lang="en-US" sz="2200" b="1" spc="-10" dirty="0">
                <a:latin typeface="Berlin Sans FB Demi" panose="020E0802020502020306" pitchFamily="34" charset="0"/>
                <a:cs typeface="Berlin Sans FB Demi"/>
              </a:rPr>
              <a:t>t </a:t>
            </a:r>
            <a:r>
              <a:rPr lang="en-US" sz="2200" b="1" spc="-20" dirty="0">
                <a:latin typeface="Berlin Sans FB Demi" panose="020E0802020502020306" pitchFamily="34" charset="0"/>
                <a:cs typeface="Berlin Sans FB Demi"/>
              </a:rPr>
              <a:t>know</a:t>
            </a:r>
            <a:r>
              <a:rPr lang="en-US" sz="2200" b="1" spc="-15" dirty="0">
                <a:latin typeface="Berlin Sans FB Demi" panose="020E0802020502020306" pitchFamily="34" charset="0"/>
                <a:cs typeface="Berlin Sans FB Demi"/>
              </a:rPr>
              <a:t>n fo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inventing </a:t>
            </a:r>
            <a:r>
              <a:rPr lang="en-US" sz="2200" b="1" spc="-20" dirty="0">
                <a:latin typeface="Berlin Sans FB Demi" panose="020E0802020502020306" pitchFamily="34" charset="0"/>
                <a:cs typeface="Berlin Sans FB Demi"/>
              </a:rPr>
              <a:t>an improve</a:t>
            </a:r>
            <a:r>
              <a:rPr lang="en-US" sz="2200" b="1" spc="-15" dirty="0">
                <a:latin typeface="Berlin Sans FB Demi" panose="020E0802020502020306" pitchFamily="34" charset="0"/>
                <a:cs typeface="Berlin Sans FB Demi"/>
              </a:rPr>
              <a:t>d electrica</a:t>
            </a:r>
            <a:r>
              <a:rPr lang="en-US" sz="2200" b="1" spc="-10" dirty="0">
                <a:latin typeface="Berlin Sans FB Demi" panose="020E0802020502020306" pitchFamily="34" charset="0"/>
                <a:cs typeface="Berlin Sans FB Demi"/>
              </a:rPr>
              <a:t>l </a:t>
            </a:r>
            <a:r>
              <a:rPr lang="en-US" sz="2200" b="1" spc="-15" dirty="0">
                <a:latin typeface="Berlin Sans FB Demi" panose="020E0802020502020306" pitchFamily="34" charset="0"/>
                <a:cs typeface="Berlin Sans FB Demi"/>
              </a:rPr>
              <a:t>resisto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used in</a:t>
            </a:r>
            <a:r>
              <a:rPr lang="en-US" sz="2200" b="1" spc="-20" dirty="0">
                <a:latin typeface="Berlin Sans FB Demi" panose="020E0802020502020306" pitchFamily="34" charset="0"/>
                <a:cs typeface="Berlin Sans FB Demi"/>
              </a:rPr>
              <a:t> computers</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radios</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television set</a:t>
            </a:r>
            <a:r>
              <a:rPr lang="en-US" sz="2200" b="1" spc="-10" dirty="0">
                <a:latin typeface="Berlin Sans FB Demi" panose="020E0802020502020306" pitchFamily="34" charset="0"/>
                <a:cs typeface="Berlin Sans FB Demi"/>
              </a:rPr>
              <a:t>s </a:t>
            </a:r>
            <a:r>
              <a:rPr lang="en-US" sz="2200" b="1" spc="-20" dirty="0">
                <a:latin typeface="Berlin Sans FB Demi" panose="020E0802020502020306" pitchFamily="34" charset="0"/>
                <a:cs typeface="Berlin Sans FB Demi"/>
              </a:rPr>
              <a:t>a</a:t>
            </a:r>
            <a:r>
              <a:rPr lang="en-US" sz="2200" b="1" spc="-25" dirty="0">
                <a:latin typeface="Berlin Sans FB Demi" panose="020E0802020502020306" pitchFamily="34" charset="0"/>
                <a:cs typeface="Berlin Sans FB Demi"/>
              </a:rPr>
              <a:t>n</a:t>
            </a:r>
            <a:r>
              <a:rPr lang="en-US" sz="2200" b="1" spc="-15" dirty="0">
                <a:latin typeface="Berlin Sans FB Demi" panose="020E0802020502020306" pitchFamily="34" charset="0"/>
                <a:cs typeface="Berlin Sans FB Demi"/>
              </a:rPr>
              <a:t>d a</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variety </a:t>
            </a:r>
            <a:r>
              <a:rPr lang="en-US" sz="2200" b="1" spc="-20" dirty="0">
                <a:latin typeface="Berlin Sans FB Demi" panose="020E0802020502020306" pitchFamily="34" charset="0"/>
                <a:cs typeface="Berlin Sans FB Demi"/>
              </a:rPr>
              <a:t>o</a:t>
            </a:r>
            <a:r>
              <a:rPr lang="en-US" sz="2200" b="1" spc="-10" dirty="0">
                <a:latin typeface="Berlin Sans FB Demi" panose="020E0802020502020306" pitchFamily="34" charset="0"/>
                <a:cs typeface="Berlin Sans FB Demi"/>
              </a:rPr>
              <a:t>f </a:t>
            </a:r>
            <a:r>
              <a:rPr lang="en-US" sz="2200" b="1" spc="-15" dirty="0">
                <a:latin typeface="Berlin Sans FB Demi" panose="020E0802020502020306" pitchFamily="34" charset="0"/>
                <a:cs typeface="Berlin Sans FB Demi"/>
              </a:rPr>
              <a:t>electroni</a:t>
            </a:r>
            <a:r>
              <a:rPr lang="en-US" sz="2200" b="1" spc="-10" dirty="0">
                <a:latin typeface="Berlin Sans FB Demi" panose="020E0802020502020306" pitchFamily="34" charset="0"/>
                <a:cs typeface="Berlin Sans FB Demi"/>
              </a:rPr>
              <a:t>c </a:t>
            </a:r>
            <a:r>
              <a:rPr lang="en-US" sz="2200" b="1" spc="-15" dirty="0">
                <a:latin typeface="Berlin Sans FB Demi" panose="020E0802020502020306" pitchFamily="34" charset="0"/>
                <a:cs typeface="Berlin Sans FB Demi"/>
              </a:rPr>
              <a:t>devices</a:t>
            </a:r>
            <a:r>
              <a:rPr lang="en-US" sz="2200" b="1" spc="-10" dirty="0">
                <a:latin typeface="Berlin Sans FB Demi" panose="020E0802020502020306" pitchFamily="34" charset="0"/>
                <a:cs typeface="Berlin Sans FB Demi"/>
              </a:rPr>
              <a:t>. </a:t>
            </a:r>
            <a:r>
              <a:rPr lang="en-US" sz="2200" b="1" spc="-20" dirty="0">
                <a:latin typeface="Berlin Sans FB Demi" panose="020E0802020502020306" pitchFamily="34" charset="0"/>
                <a:cs typeface="Berlin Sans FB Demi"/>
              </a:rPr>
              <a:t>Hi</a:t>
            </a:r>
            <a:r>
              <a:rPr lang="en-US" sz="2200" b="1" spc="-10" dirty="0">
                <a:latin typeface="Berlin Sans FB Demi" panose="020E0802020502020306" pitchFamily="34" charset="0"/>
                <a:cs typeface="Berlin Sans FB Demi"/>
              </a:rPr>
              <a:t>s </a:t>
            </a:r>
            <a:r>
              <a:rPr lang="en-US" sz="2200" b="1" u="heavy" spc="-15" dirty="0">
                <a:latin typeface="Berlin Sans FB Demi" panose="020E0802020502020306" pitchFamily="34" charset="0"/>
                <a:cs typeface="Berlin Sans FB Demi"/>
              </a:rPr>
              <a:t>resistor</a:t>
            </a:r>
            <a:r>
              <a:rPr lang="en-US" sz="2200" b="1" spc="-15" dirty="0">
                <a:latin typeface="Berlin Sans FB Demi" panose="020E0802020502020306" pitchFamily="34" charset="0"/>
                <a:cs typeface="Berlin Sans FB Demi"/>
              </a:rPr>
              <a:t> helped </a:t>
            </a:r>
            <a:r>
              <a:rPr lang="en-US" sz="2200" b="1" spc="-20" dirty="0">
                <a:latin typeface="Berlin Sans FB Demi" panose="020E0802020502020306" pitchFamily="34" charset="0"/>
                <a:cs typeface="Berlin Sans FB Demi"/>
              </a:rPr>
              <a:t>reduc</a:t>
            </a:r>
            <a:r>
              <a:rPr lang="en-US" sz="2200" b="1" spc="-15" dirty="0">
                <a:latin typeface="Berlin Sans FB Demi" panose="020E0802020502020306" pitchFamily="34" charset="0"/>
                <a:cs typeface="Berlin Sans FB Demi"/>
              </a:rPr>
              <a:t>e the cos</a:t>
            </a:r>
            <a:r>
              <a:rPr lang="en-US" sz="2200" b="1" spc="-10" dirty="0">
                <a:latin typeface="Berlin Sans FB Demi" panose="020E0802020502020306" pitchFamily="34" charset="0"/>
                <a:cs typeface="Berlin Sans FB Demi"/>
              </a:rPr>
              <a:t>t </a:t>
            </a:r>
            <a:r>
              <a:rPr lang="en-US" sz="2200" b="1" spc="-20" dirty="0">
                <a:latin typeface="Berlin Sans FB Demi" panose="020E0802020502020306" pitchFamily="34" charset="0"/>
                <a:cs typeface="Berlin Sans FB Demi"/>
              </a:rPr>
              <a:t>o</a:t>
            </a:r>
            <a:r>
              <a:rPr lang="en-US" sz="2200" b="1" spc="-10" dirty="0">
                <a:latin typeface="Berlin Sans FB Demi" panose="020E0802020502020306" pitchFamily="34" charset="0"/>
                <a:cs typeface="Berlin Sans FB Demi"/>
              </a:rPr>
              <a:t>f </a:t>
            </a:r>
            <a:r>
              <a:rPr lang="en-US" sz="2200" b="1" spc="-15" dirty="0">
                <a:latin typeface="Berlin Sans FB Demi" panose="020E0802020502020306" pitchFamily="34" charset="0"/>
                <a:cs typeface="Berlin Sans FB Demi"/>
              </a:rPr>
              <a:t>those products</a:t>
            </a:r>
            <a:r>
              <a:rPr lang="en-US" sz="2200" b="1" spc="-10" dirty="0">
                <a:latin typeface="Berlin Sans FB Demi" panose="020E0802020502020306" pitchFamily="34" charset="0"/>
                <a:cs typeface="Berlin Sans FB Demi"/>
              </a:rPr>
              <a:t>. </a:t>
            </a:r>
          </a:p>
          <a:p>
            <a:pPr marL="1864360" marR="12700" indent="-342900">
              <a:lnSpc>
                <a:spcPct val="80400"/>
              </a:lnSpc>
              <a:buFont typeface="Arial" panose="020B0604020202020204" pitchFamily="34" charset="0"/>
              <a:buChar char="•"/>
            </a:pPr>
            <a:r>
              <a:rPr lang="en-US" sz="2200" b="1" spc="-20" dirty="0">
                <a:latin typeface="Berlin Sans FB Demi" panose="020E0802020502020306" pitchFamily="34" charset="0"/>
                <a:cs typeface="Berlin Sans FB Demi"/>
              </a:rPr>
              <a:t>H</a:t>
            </a:r>
            <a:r>
              <a:rPr lang="en-US" sz="2200" b="1" spc="-20" dirty="0" smtClean="0">
                <a:latin typeface="Berlin Sans FB Demi" panose="020E0802020502020306" pitchFamily="34" charset="0"/>
                <a:cs typeface="Berlin Sans FB Demi"/>
              </a:rPr>
              <a:t>e</a:t>
            </a:r>
            <a:r>
              <a:rPr lang="en-US" sz="2200" b="1" spc="-5" dirty="0" smtClean="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also invented a</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variable resisto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used in </a:t>
            </a:r>
            <a:r>
              <a:rPr lang="en-US" sz="2200" b="1" spc="-20" dirty="0">
                <a:latin typeface="Berlin Sans FB Demi" panose="020E0802020502020306" pitchFamily="34" charset="0"/>
                <a:cs typeface="Berlin Sans FB Demi"/>
              </a:rPr>
              <a:t>guide</a:t>
            </a:r>
            <a:r>
              <a:rPr lang="en-US" sz="2200" b="1" spc="-15" dirty="0">
                <a:latin typeface="Berlin Sans FB Demi" panose="020E0802020502020306" pitchFamily="34" charset="0"/>
                <a:cs typeface="Berlin Sans FB Demi"/>
              </a:rPr>
              <a:t>d missile parts</a:t>
            </a:r>
            <a:r>
              <a:rPr lang="en-US" sz="2200" b="1" spc="-10"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a</a:t>
            </a:r>
            <a:r>
              <a:rPr lang="en-US" sz="2200" b="1" spc="-5"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contro</a:t>
            </a:r>
            <a:r>
              <a:rPr lang="en-US" sz="2200" b="1" spc="-10" dirty="0">
                <a:latin typeface="Berlin Sans FB Demi" panose="020E0802020502020306" pitchFamily="34" charset="0"/>
                <a:cs typeface="Berlin Sans FB Demi"/>
              </a:rPr>
              <a:t>l </a:t>
            </a:r>
            <a:r>
              <a:rPr lang="en-US" sz="2200" b="1" spc="-15" dirty="0">
                <a:latin typeface="Berlin Sans FB Demi" panose="020E0802020502020306" pitchFamily="34" charset="0"/>
                <a:cs typeface="Berlin Sans FB Demi"/>
              </a:rPr>
              <a:t>uni</a:t>
            </a:r>
            <a:r>
              <a:rPr lang="en-US" sz="2200" b="1" spc="-10" dirty="0">
                <a:latin typeface="Berlin Sans FB Demi" panose="020E0802020502020306" pitchFamily="34" charset="0"/>
                <a:cs typeface="Berlin Sans FB Demi"/>
              </a:rPr>
              <a:t>t </a:t>
            </a:r>
            <a:r>
              <a:rPr lang="en-US" sz="2200" b="1" spc="-15" dirty="0">
                <a:latin typeface="Berlin Sans FB Demi" panose="020E0802020502020306" pitchFamily="34" charset="0"/>
                <a:cs typeface="Berlin Sans FB Demi"/>
              </a:rPr>
              <a:t>fo</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heart </a:t>
            </a:r>
            <a:r>
              <a:rPr lang="en-US" sz="2200" b="1" spc="-10" dirty="0">
                <a:latin typeface="Berlin Sans FB Demi" panose="020E0802020502020306" pitchFamily="34" charset="0"/>
                <a:cs typeface="Berlin Sans FB Demi"/>
              </a:rPr>
              <a:t>stimulators,</a:t>
            </a:r>
            <a:r>
              <a:rPr lang="en-US" sz="2200" b="1" spc="5"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a </a:t>
            </a:r>
            <a:r>
              <a:rPr lang="en-US" sz="2200" b="1" spc="-10" dirty="0">
                <a:latin typeface="Berlin Sans FB Demi" panose="020E0802020502020306" pitchFamily="34" charset="0"/>
                <a:cs typeface="Berlin Sans FB Demi"/>
              </a:rPr>
              <a:t>burglar-proof</a:t>
            </a:r>
            <a:r>
              <a:rPr lang="en-US" sz="2200" b="1" spc="5" dirty="0">
                <a:latin typeface="Berlin Sans FB Demi" panose="020E0802020502020306" pitchFamily="34" charset="0"/>
                <a:cs typeface="Berlin Sans FB Demi"/>
              </a:rPr>
              <a:t> </a:t>
            </a:r>
            <a:r>
              <a:rPr lang="en-US" sz="2200" b="1" spc="-10" dirty="0">
                <a:latin typeface="Berlin Sans FB Demi" panose="020E0802020502020306" pitchFamily="34" charset="0"/>
                <a:cs typeface="Berlin Sans FB Demi"/>
              </a:rPr>
              <a:t>cash </a:t>
            </a:r>
            <a:r>
              <a:rPr lang="en-US" sz="2200" b="1" spc="-15" dirty="0">
                <a:latin typeface="Berlin Sans FB Demi" panose="020E0802020502020306" pitchFamily="34" charset="0"/>
                <a:cs typeface="Berlin Sans FB Demi"/>
              </a:rPr>
              <a:t>registe</a:t>
            </a:r>
            <a:r>
              <a:rPr lang="en-US" sz="2200" b="1" spc="-10" dirty="0">
                <a:latin typeface="Berlin Sans FB Demi" panose="020E0802020502020306" pitchFamily="34" charset="0"/>
                <a:cs typeface="Berlin Sans FB Demi"/>
              </a:rPr>
              <a:t>r </a:t>
            </a:r>
            <a:r>
              <a:rPr lang="en-US" sz="2200" b="1" spc="-20" dirty="0">
                <a:latin typeface="Berlin Sans FB Demi" panose="020E0802020502020306" pitchFamily="34" charset="0"/>
                <a:cs typeface="Berlin Sans FB Demi"/>
              </a:rPr>
              <a:t>an</a:t>
            </a:r>
            <a:r>
              <a:rPr lang="en-US" sz="2200" b="1" spc="-15" dirty="0">
                <a:latin typeface="Berlin Sans FB Demi" panose="020E0802020502020306" pitchFamily="34" charset="0"/>
                <a:cs typeface="Berlin Sans FB Demi"/>
              </a:rPr>
              <a:t>d a </a:t>
            </a:r>
            <a:r>
              <a:rPr lang="en-US" sz="2200" b="1" spc="-20" dirty="0">
                <a:latin typeface="Berlin Sans FB Demi" panose="020E0802020502020306" pitchFamily="34" charset="0"/>
                <a:cs typeface="Berlin Sans FB Demi"/>
              </a:rPr>
              <a:t>chemica</a:t>
            </a:r>
            <a:r>
              <a:rPr lang="en-US" sz="2200" b="1" spc="-10" dirty="0">
                <a:latin typeface="Berlin Sans FB Demi" panose="020E0802020502020306" pitchFamily="34" charset="0"/>
                <a:cs typeface="Berlin Sans FB Demi"/>
              </a:rPr>
              <a:t>l </a:t>
            </a:r>
            <a:r>
              <a:rPr lang="en-US" sz="2200" b="1" spc="-15" dirty="0">
                <a:latin typeface="Berlin Sans FB Demi" panose="020E0802020502020306" pitchFamily="34" charset="0"/>
                <a:cs typeface="Berlin Sans FB Demi"/>
              </a:rPr>
              <a:t>ai</a:t>
            </a:r>
            <a:r>
              <a:rPr lang="en-US" sz="2200" b="1" spc="-10" dirty="0">
                <a:latin typeface="Berlin Sans FB Demi" panose="020E0802020502020306" pitchFamily="34" charset="0"/>
                <a:cs typeface="Berlin Sans FB Demi"/>
              </a:rPr>
              <a:t>r </a:t>
            </a:r>
            <a:r>
              <a:rPr lang="en-US" sz="2200" b="1" spc="-15" dirty="0">
                <a:latin typeface="Berlin Sans FB Demi" panose="020E0802020502020306" pitchFamily="34" charset="0"/>
                <a:cs typeface="Berlin Sans FB Demi"/>
              </a:rPr>
              <a:t>filter</a:t>
            </a:r>
            <a:r>
              <a:rPr lang="en-US" sz="2200" b="1" spc="-10" dirty="0">
                <a:latin typeface="Berlin Sans FB Demi" panose="020E0802020502020306" pitchFamily="34" charset="0"/>
                <a:cs typeface="Berlin Sans FB Demi"/>
              </a:rPr>
              <a:t>. </a:t>
            </a:r>
          </a:p>
          <a:p>
            <a:pPr marL="1864360" marR="12700" indent="-342900">
              <a:lnSpc>
                <a:spcPct val="80400"/>
              </a:lnSpc>
              <a:buFont typeface="Arial" panose="020B0604020202020204" pitchFamily="34" charset="0"/>
              <a:buChar char="•"/>
            </a:pPr>
            <a:r>
              <a:rPr lang="en-US" sz="2200" b="1" spc="-15" dirty="0">
                <a:latin typeface="Berlin Sans FB Demi" panose="020E0802020502020306" pitchFamily="34" charset="0"/>
                <a:cs typeface="Berlin Sans FB Demi"/>
              </a:rPr>
              <a:t>In total</a:t>
            </a:r>
            <a:r>
              <a:rPr lang="en-US" sz="2200" b="1" spc="-10" dirty="0">
                <a:latin typeface="Berlin Sans FB Demi" panose="020E0802020502020306" pitchFamily="34" charset="0"/>
                <a:cs typeface="Berlin Sans FB Demi"/>
              </a:rPr>
              <a:t>,</a:t>
            </a:r>
            <a:r>
              <a:rPr lang="en-US" sz="2200" b="1" spc="-5" dirty="0">
                <a:latin typeface="Berlin Sans FB Demi" panose="020E0802020502020306" pitchFamily="34" charset="0"/>
                <a:cs typeface="Berlin Sans FB Demi"/>
              </a:rPr>
              <a:t> </a:t>
            </a:r>
            <a:r>
              <a:rPr lang="en-US" sz="2200" b="1" spc="-15" dirty="0">
                <a:latin typeface="Berlin Sans FB Demi" panose="020E0802020502020306" pitchFamily="34" charset="0"/>
                <a:cs typeface="Berlin Sans FB Demi"/>
              </a:rPr>
              <a:t>Oti</a:t>
            </a:r>
            <a:r>
              <a:rPr lang="en-US" sz="2200" b="1" spc="-10" dirty="0">
                <a:latin typeface="Berlin Sans FB Demi" panose="020E0802020502020306" pitchFamily="34" charset="0"/>
                <a:cs typeface="Berlin Sans FB Demi"/>
              </a:rPr>
              <a:t>s</a:t>
            </a:r>
            <a:r>
              <a:rPr lang="en-US" sz="2200" b="1" spc="-5" dirty="0">
                <a:latin typeface="Berlin Sans FB Demi" panose="020E0802020502020306" pitchFamily="34" charset="0"/>
                <a:cs typeface="Berlin Sans FB Demi"/>
              </a:rPr>
              <a:t> </a:t>
            </a:r>
            <a:r>
              <a:rPr lang="en-US" sz="2200" b="1" spc="-20" dirty="0">
                <a:latin typeface="Berlin Sans FB Demi" panose="020E0802020502020306" pitchFamily="34" charset="0"/>
                <a:cs typeface="Berlin Sans FB Demi"/>
              </a:rPr>
              <a:t>Boyki</a:t>
            </a:r>
            <a:r>
              <a:rPr lang="en-US" sz="2200" b="1" spc="-15" dirty="0">
                <a:latin typeface="Berlin Sans FB Demi" panose="020E0802020502020306" pitchFamily="34" charset="0"/>
                <a:cs typeface="Berlin Sans FB Demi"/>
              </a:rPr>
              <a:t>n</a:t>
            </a:r>
            <a:r>
              <a:rPr lang="en-US" sz="2200" b="1" spc="-5" dirty="0">
                <a:latin typeface="Berlin Sans FB Demi" panose="020E0802020502020306" pitchFamily="34" charset="0"/>
                <a:cs typeface="Berlin Sans FB Demi"/>
              </a:rPr>
              <a:t> </a:t>
            </a:r>
            <a:r>
              <a:rPr lang="en-US" sz="2200" b="1" spc="-20" dirty="0">
                <a:latin typeface="Berlin Sans FB Demi" panose="020E0802020502020306" pitchFamily="34" charset="0"/>
                <a:cs typeface="Berlin Sans FB Demi"/>
              </a:rPr>
              <a:t>patente</a:t>
            </a:r>
            <a:r>
              <a:rPr lang="en-US" sz="2200" b="1" spc="-15" dirty="0">
                <a:latin typeface="Berlin Sans FB Demi" panose="020E0802020502020306" pitchFamily="34" charset="0"/>
                <a:cs typeface="Berlin Sans FB Demi"/>
              </a:rPr>
              <a:t>d</a:t>
            </a:r>
            <a:r>
              <a:rPr lang="en-US" sz="2200" b="1" spc="-5" dirty="0">
                <a:latin typeface="Berlin Sans FB Demi" panose="020E0802020502020306" pitchFamily="34" charset="0"/>
                <a:cs typeface="Berlin Sans FB Demi"/>
              </a:rPr>
              <a:t> </a:t>
            </a:r>
            <a:r>
              <a:rPr lang="en-US" sz="2200" b="1" u="heavy" spc="-20" dirty="0">
                <a:latin typeface="Berlin Sans FB Demi" panose="020E0802020502020306" pitchFamily="34" charset="0"/>
                <a:cs typeface="Berlin Sans FB Demi"/>
              </a:rPr>
              <a:t>28 </a:t>
            </a:r>
            <a:r>
              <a:rPr lang="en-US" sz="2200" b="1" u="heavy" spc="-15" dirty="0">
                <a:latin typeface="Berlin Sans FB Demi" panose="020E0802020502020306" pitchFamily="34" charset="0"/>
                <a:cs typeface="Berlin Sans FB Demi"/>
              </a:rPr>
              <a:t>electronic</a:t>
            </a:r>
            <a:r>
              <a:rPr lang="en-US" sz="2200" b="1" u="heavy" dirty="0">
                <a:latin typeface="Berlin Sans FB Demi" panose="020E0802020502020306" pitchFamily="34" charset="0"/>
                <a:cs typeface="Berlin Sans FB Demi"/>
              </a:rPr>
              <a:t> </a:t>
            </a:r>
            <a:r>
              <a:rPr lang="en-US" sz="2200" b="1" u="heavy" spc="-15" dirty="0">
                <a:latin typeface="Berlin Sans FB Demi" panose="020E0802020502020306" pitchFamily="34" charset="0"/>
                <a:cs typeface="Berlin Sans FB Demi"/>
              </a:rPr>
              <a:t>device</a:t>
            </a:r>
            <a:r>
              <a:rPr lang="en-US" sz="2200" b="1" u="heavy" spc="-10" dirty="0">
                <a:latin typeface="Berlin Sans FB Demi" panose="020E0802020502020306" pitchFamily="34" charset="0"/>
                <a:cs typeface="Berlin Sans FB Demi"/>
              </a:rPr>
              <a:t>s</a:t>
            </a:r>
            <a:r>
              <a:rPr lang="en-US" sz="2200" b="1" spc="-5" dirty="0">
                <a:latin typeface="Berlin Sans FB Demi" panose="020E0802020502020306" pitchFamily="34" charset="0"/>
                <a:cs typeface="Berlin Sans FB Demi"/>
              </a:rPr>
              <a:t> </a:t>
            </a:r>
          </a:p>
          <a:p>
            <a:endParaRPr lang="en-US" sz="2200" dirty="0">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653"/>
    </mc:Choice>
    <mc:Fallback xmlns="">
      <p:transition spd="slow" advTm="1065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676400"/>
            <a:ext cx="1383029" cy="17526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19800" y="4267200"/>
            <a:ext cx="1478279" cy="182880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28600" y="838200"/>
            <a:ext cx="7620000" cy="609600"/>
          </a:xfrm>
          <a:custGeom>
            <a:avLst/>
            <a:gdLst/>
            <a:ahLst/>
            <a:cxnLst/>
            <a:rect l="l" t="t" r="r" b="b"/>
            <a:pathLst>
              <a:path w="7620000" h="609600">
                <a:moveTo>
                  <a:pt x="0" y="0"/>
                </a:moveTo>
                <a:lnTo>
                  <a:pt x="0" y="609600"/>
                </a:lnTo>
                <a:lnTo>
                  <a:pt x="7620000" y="609600"/>
                </a:lnTo>
                <a:lnTo>
                  <a:pt x="7620000" y="0"/>
                </a:lnTo>
                <a:lnTo>
                  <a:pt x="0" y="0"/>
                </a:lnTo>
                <a:close/>
              </a:path>
            </a:pathLst>
          </a:custGeom>
          <a:solidFill>
            <a:srgbClr val="CC3300"/>
          </a:solidFill>
        </p:spPr>
        <p:txBody>
          <a:bodyPr wrap="square" lIns="0" tIns="0" rIns="0" bIns="0" rtlCol="0">
            <a:noAutofit/>
          </a:bodyPr>
          <a:lstStyle/>
          <a:p>
            <a:endParaRPr/>
          </a:p>
        </p:txBody>
      </p:sp>
      <p:sp>
        <p:nvSpPr>
          <p:cNvPr id="5" name="object 5"/>
          <p:cNvSpPr/>
          <p:nvPr/>
        </p:nvSpPr>
        <p:spPr>
          <a:xfrm>
            <a:off x="457200" y="1676400"/>
            <a:ext cx="1371600" cy="1752600"/>
          </a:xfrm>
          <a:custGeom>
            <a:avLst/>
            <a:gdLst/>
            <a:ahLst/>
            <a:cxnLst/>
            <a:rect l="l" t="t" r="r" b="b"/>
            <a:pathLst>
              <a:path w="1371600" h="1752600">
                <a:moveTo>
                  <a:pt x="0" y="0"/>
                </a:moveTo>
                <a:lnTo>
                  <a:pt x="0" y="1752600"/>
                </a:lnTo>
                <a:lnTo>
                  <a:pt x="1371600" y="1752600"/>
                </a:lnTo>
                <a:lnTo>
                  <a:pt x="1371599" y="0"/>
                </a:lnTo>
                <a:lnTo>
                  <a:pt x="0" y="0"/>
                </a:lnTo>
                <a:close/>
              </a:path>
            </a:pathLst>
          </a:custGeom>
          <a:ln w="76200">
            <a:solidFill>
              <a:srgbClr val="000000"/>
            </a:solidFill>
          </a:ln>
        </p:spPr>
        <p:txBody>
          <a:bodyPr wrap="square" lIns="0" tIns="0" rIns="0" bIns="0" rtlCol="0">
            <a:noAutofit/>
          </a:bodyPr>
          <a:lstStyle/>
          <a:p>
            <a:endParaRPr/>
          </a:p>
        </p:txBody>
      </p:sp>
      <p:sp>
        <p:nvSpPr>
          <p:cNvPr id="6" name="object 6"/>
          <p:cNvSpPr/>
          <p:nvPr/>
        </p:nvSpPr>
        <p:spPr>
          <a:xfrm>
            <a:off x="6019800" y="4267200"/>
            <a:ext cx="1447800" cy="1828800"/>
          </a:xfrm>
          <a:custGeom>
            <a:avLst/>
            <a:gdLst/>
            <a:ahLst/>
            <a:cxnLst/>
            <a:rect l="l" t="t" r="r" b="b"/>
            <a:pathLst>
              <a:path w="1447800" h="1828800">
                <a:moveTo>
                  <a:pt x="0" y="0"/>
                </a:moveTo>
                <a:lnTo>
                  <a:pt x="0" y="1828800"/>
                </a:lnTo>
                <a:lnTo>
                  <a:pt x="1447800" y="1828800"/>
                </a:lnTo>
                <a:lnTo>
                  <a:pt x="1447800" y="0"/>
                </a:lnTo>
                <a:lnTo>
                  <a:pt x="0" y="0"/>
                </a:lnTo>
                <a:close/>
              </a:path>
            </a:pathLst>
          </a:custGeom>
          <a:ln w="76200">
            <a:solidFill>
              <a:srgbClr val="000000"/>
            </a:solidFill>
          </a:ln>
        </p:spPr>
        <p:txBody>
          <a:bodyPr wrap="square" lIns="0" tIns="0" rIns="0" bIns="0" rtlCol="0">
            <a:noAutofit/>
          </a:bodyPr>
          <a:lstStyle/>
          <a:p>
            <a:endParaRPr/>
          </a:p>
        </p:txBody>
      </p:sp>
      <p:sp>
        <p:nvSpPr>
          <p:cNvPr id="7" name="object 7"/>
          <p:cNvSpPr txBox="1"/>
          <p:nvPr/>
        </p:nvSpPr>
        <p:spPr>
          <a:xfrm>
            <a:off x="228600" y="990600"/>
            <a:ext cx="7467600" cy="5361051"/>
          </a:xfrm>
          <a:prstGeom prst="rect">
            <a:avLst/>
          </a:prstGeom>
        </p:spPr>
        <p:txBody>
          <a:bodyPr vert="horz" wrap="square" lIns="0" tIns="0" rIns="0" bIns="0" rtlCol="0">
            <a:noAutofit/>
          </a:bodyPr>
          <a:lstStyle/>
          <a:p>
            <a:pPr marL="473709">
              <a:lnSpc>
                <a:spcPct val="100000"/>
              </a:lnSpc>
            </a:pPr>
            <a:r>
              <a:rPr sz="2100" b="1" spc="-10" dirty="0" smtClean="0">
                <a:latin typeface="Berlin Sans FB Demi"/>
                <a:cs typeface="Berlin Sans FB Demi"/>
              </a:rPr>
              <a:t>1958</a:t>
            </a:r>
            <a:r>
              <a:rPr sz="2100" b="1" spc="-5" dirty="0" smtClean="0">
                <a:latin typeface="Berlin Sans FB Demi"/>
                <a:cs typeface="Berlin Sans FB Demi"/>
              </a:rPr>
              <a:t> </a:t>
            </a:r>
            <a:r>
              <a:rPr lang="en-US" sz="2100" b="1" spc="-5" dirty="0" smtClean="0">
                <a:latin typeface="Berlin Sans FB Demi"/>
                <a:cs typeface="Berlin Sans FB Demi"/>
              </a:rPr>
              <a:t>Emmett W. Chappelle - </a:t>
            </a:r>
            <a:r>
              <a:rPr sz="2100" b="1" spc="-10" dirty="0" smtClean="0">
                <a:latin typeface="Berlin Sans FB Demi"/>
                <a:cs typeface="Berlin Sans FB Demi"/>
              </a:rPr>
              <a:t>Aerospace Engineer Designer</a:t>
            </a:r>
            <a:endParaRPr sz="2100" dirty="0">
              <a:latin typeface="Berlin Sans FB Demi"/>
              <a:cs typeface="Berlin Sans FB Demi"/>
            </a:endParaRPr>
          </a:p>
          <a:p>
            <a:pPr>
              <a:lnSpc>
                <a:spcPts val="800"/>
              </a:lnSpc>
              <a:spcBef>
                <a:spcPts val="27"/>
              </a:spcBef>
            </a:pPr>
            <a:endParaRPr sz="8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2031364" marR="12700" indent="-342900">
              <a:lnSpc>
                <a:spcPts val="2870"/>
              </a:lnSpc>
              <a:buFont typeface="Arial" panose="020B0604020202020204" pitchFamily="34" charset="0"/>
              <a:buChar char="•"/>
            </a:pPr>
            <a:r>
              <a:rPr sz="2400" b="1" spc="-20" dirty="0" smtClean="0">
                <a:latin typeface="Berlin Sans FB Demi"/>
                <a:cs typeface="Berlin Sans FB Demi"/>
              </a:rPr>
              <a:t>195</a:t>
            </a:r>
            <a:r>
              <a:rPr sz="2400" b="1" spc="-15" dirty="0" smtClean="0">
                <a:latin typeface="Berlin Sans FB Demi"/>
                <a:cs typeface="Berlin Sans FB Demi"/>
              </a:rPr>
              <a:t>8</a:t>
            </a:r>
            <a:r>
              <a:rPr lang="en-US" sz="2400" b="1" spc="-15" dirty="0" smtClean="0">
                <a:latin typeface="Berlin Sans FB Demi"/>
                <a:cs typeface="Berlin Sans FB Demi"/>
              </a:rPr>
              <a:t>,</a:t>
            </a:r>
            <a:r>
              <a:rPr sz="2400" b="1" spc="-15" dirty="0" smtClean="0">
                <a:latin typeface="Berlin Sans FB Demi"/>
                <a:cs typeface="Berlin Sans FB Demi"/>
              </a:rPr>
              <a:t> </a:t>
            </a:r>
            <a:r>
              <a:rPr sz="2400" b="1" spc="-5" dirty="0" smtClean="0">
                <a:latin typeface="Berlin Sans FB Demi"/>
                <a:cs typeface="Berlin Sans FB Demi"/>
              </a:rPr>
              <a:t>Chappell</a:t>
            </a:r>
            <a:r>
              <a:rPr sz="2400" b="1" spc="0" dirty="0" smtClean="0">
                <a:latin typeface="Berlin Sans FB Demi"/>
                <a:cs typeface="Berlin Sans FB Demi"/>
              </a:rPr>
              <a:t>e</a:t>
            </a:r>
            <a:r>
              <a:rPr sz="2400" b="1" spc="-5" dirty="0" smtClean="0">
                <a:latin typeface="Berlin Sans FB Demi"/>
                <a:cs typeface="Berlin Sans FB Demi"/>
              </a:rPr>
              <a:t> </a:t>
            </a:r>
            <a:r>
              <a:rPr sz="2400" b="1" spc="-20" dirty="0" smtClean="0">
                <a:latin typeface="Berlin Sans FB Demi"/>
                <a:cs typeface="Berlin Sans FB Demi"/>
              </a:rPr>
              <a:t>joine</a:t>
            </a:r>
            <a:r>
              <a:rPr sz="2400" b="1" spc="-15" dirty="0" smtClean="0">
                <a:latin typeface="Berlin Sans FB Demi"/>
                <a:cs typeface="Berlin Sans FB Demi"/>
              </a:rPr>
              <a:t>d </a:t>
            </a:r>
            <a:r>
              <a:rPr sz="2400" b="1" spc="-20" dirty="0" smtClean="0">
                <a:latin typeface="Berlin Sans FB Demi"/>
                <a:cs typeface="Berlin Sans FB Demi"/>
              </a:rPr>
              <a:t>th</a:t>
            </a:r>
            <a:r>
              <a:rPr sz="2400" b="1" spc="-15" dirty="0" smtClean="0">
                <a:latin typeface="Berlin Sans FB Demi"/>
                <a:cs typeface="Berlin Sans FB Demi"/>
              </a:rPr>
              <a:t>e </a:t>
            </a:r>
            <a:r>
              <a:rPr sz="2400" b="1" spc="-20" dirty="0" smtClean="0">
                <a:latin typeface="Berlin Sans FB Demi"/>
                <a:cs typeface="Berlin Sans FB Demi"/>
              </a:rPr>
              <a:t>Research</a:t>
            </a:r>
            <a:r>
              <a:rPr sz="2400" b="1" spc="-15" dirty="0" smtClean="0">
                <a:latin typeface="Berlin Sans FB Demi"/>
                <a:cs typeface="Berlin Sans FB Demi"/>
              </a:rPr>
              <a:t> </a:t>
            </a:r>
            <a:r>
              <a:rPr sz="2400" b="1" spc="-10" dirty="0" smtClean="0">
                <a:latin typeface="Berlin Sans FB Demi"/>
                <a:cs typeface="Berlin Sans FB Demi"/>
              </a:rPr>
              <a:t>Institute in </a:t>
            </a:r>
            <a:r>
              <a:rPr sz="2400" b="1" spc="-15" dirty="0" smtClean="0">
                <a:latin typeface="Berlin Sans FB Demi"/>
                <a:cs typeface="Berlin Sans FB Demi"/>
              </a:rPr>
              <a:t>Baltimore, a division of the Martin Marietta Corporation</a:t>
            </a:r>
            <a:r>
              <a:rPr sz="2400" b="1" spc="5" dirty="0" smtClean="0">
                <a:latin typeface="Berlin Sans FB Demi"/>
                <a:cs typeface="Berlin Sans FB Demi"/>
              </a:rPr>
              <a:t> </a:t>
            </a:r>
            <a:r>
              <a:rPr sz="2400" b="1" spc="-15" dirty="0" smtClean="0">
                <a:latin typeface="Berlin Sans FB Demi"/>
                <a:cs typeface="Berlin Sans FB Demi"/>
              </a:rPr>
              <a:t>which was famous </a:t>
            </a:r>
            <a:r>
              <a:rPr sz="2400" b="1" spc="-10" dirty="0" smtClean="0">
                <a:latin typeface="Berlin Sans FB Demi"/>
                <a:cs typeface="Berlin Sans FB Demi"/>
              </a:rPr>
              <a:t>for </a:t>
            </a:r>
            <a:r>
              <a:rPr sz="2400" b="1" spc="-15" dirty="0" smtClean="0">
                <a:latin typeface="Berlin Sans FB Demi"/>
                <a:cs typeface="Berlin Sans FB Demi"/>
              </a:rPr>
              <a:t>designing airplanes and spacecraft.</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spcBef>
                <a:spcPts val="38"/>
              </a:spcBef>
            </a:pPr>
            <a:endParaRPr sz="1000" dirty="0"/>
          </a:p>
          <a:p>
            <a:pPr marL="355600" marR="2253615" indent="-342900">
              <a:lnSpc>
                <a:spcPts val="2870"/>
              </a:lnSpc>
              <a:buFont typeface="Arial" panose="020B0604020202020204" pitchFamily="34" charset="0"/>
              <a:buChar char="•"/>
            </a:pPr>
            <a:r>
              <a:rPr sz="2400" b="1" spc="-15" dirty="0" smtClean="0">
                <a:latin typeface="Berlin Sans FB Demi"/>
                <a:cs typeface="Berlin Sans FB Demi"/>
              </a:rPr>
              <a:t>While designing instruments </a:t>
            </a:r>
            <a:r>
              <a:rPr sz="2400" b="1" spc="-10" dirty="0" smtClean="0">
                <a:latin typeface="Berlin Sans FB Demi"/>
                <a:cs typeface="Berlin Sans FB Demi"/>
              </a:rPr>
              <a:t>for </a:t>
            </a:r>
            <a:r>
              <a:rPr sz="2400" b="1" spc="-15" dirty="0" smtClean="0">
                <a:latin typeface="Berlin Sans FB Demi"/>
                <a:cs typeface="Berlin Sans FB Demi"/>
              </a:rPr>
              <a:t>the Mars</a:t>
            </a:r>
            <a:r>
              <a:rPr sz="2400" b="1" spc="-5" dirty="0" smtClean="0">
                <a:latin typeface="Berlin Sans FB Demi"/>
                <a:cs typeface="Berlin Sans FB Demi"/>
              </a:rPr>
              <a:t> </a:t>
            </a:r>
            <a:r>
              <a:rPr sz="2400" b="1" spc="-15" dirty="0" smtClean="0">
                <a:latin typeface="Berlin Sans FB Demi"/>
                <a:cs typeface="Berlin Sans FB Demi"/>
              </a:rPr>
              <a:t>Viking spacecraft,. He</a:t>
            </a:r>
            <a:r>
              <a:rPr sz="2400" b="1" spc="-5" dirty="0" smtClean="0">
                <a:latin typeface="Berlin Sans FB Demi"/>
                <a:cs typeface="Berlin Sans FB Demi"/>
              </a:rPr>
              <a:t> </a:t>
            </a:r>
            <a:r>
              <a:rPr sz="2400" b="1" spc="-15" dirty="0" smtClean="0">
                <a:latin typeface="Berlin Sans FB Demi"/>
                <a:cs typeface="Berlin Sans FB Demi"/>
              </a:rPr>
              <a:t>also showed how </a:t>
            </a:r>
            <a:r>
              <a:rPr sz="2400" b="1" spc="-10" dirty="0" smtClean="0">
                <a:latin typeface="Berlin Sans FB Demi"/>
                <a:cs typeface="Berlin Sans FB Demi"/>
              </a:rPr>
              <a:t>satellites </a:t>
            </a:r>
            <a:r>
              <a:rPr sz="2400" b="1" spc="-15" dirty="0" smtClean="0">
                <a:latin typeface="Berlin Sans FB Demi"/>
                <a:cs typeface="Berlin Sans FB Demi"/>
              </a:rPr>
              <a:t>can monitor luminescence levels to monitor</a:t>
            </a:r>
            <a:r>
              <a:rPr sz="2400" b="1" spc="-10" dirty="0" smtClean="0">
                <a:latin typeface="Berlin Sans FB Demi"/>
                <a:cs typeface="Berlin Sans FB Demi"/>
              </a:rPr>
              <a:t> crops </a:t>
            </a:r>
            <a:r>
              <a:rPr sz="2400" b="1" spc="-15" dirty="0" smtClean="0">
                <a:latin typeface="Berlin Sans FB Demi"/>
                <a:cs typeface="Berlin Sans FB Demi"/>
              </a:rPr>
              <a:t>(growth</a:t>
            </a:r>
            <a:r>
              <a:rPr sz="2400" b="1" spc="5" dirty="0" smtClean="0">
                <a:latin typeface="Berlin Sans FB Demi"/>
                <a:cs typeface="Berlin Sans FB Demi"/>
              </a:rPr>
              <a:t> </a:t>
            </a:r>
            <a:r>
              <a:rPr sz="2400" b="1" spc="-10" dirty="0" smtClean="0">
                <a:latin typeface="Berlin Sans FB Demi"/>
                <a:cs typeface="Berlin Sans FB Demi"/>
              </a:rPr>
              <a:t>rates,</a:t>
            </a:r>
            <a:r>
              <a:rPr sz="2400" b="1" spc="5" dirty="0" smtClean="0">
                <a:latin typeface="Berlin Sans FB Demi"/>
                <a:cs typeface="Berlin Sans FB Demi"/>
              </a:rPr>
              <a:t> </a:t>
            </a:r>
            <a:r>
              <a:rPr sz="2400" b="1" spc="-15" dirty="0" smtClean="0">
                <a:latin typeface="Berlin Sans FB Demi"/>
                <a:cs typeface="Berlin Sans FB Demi"/>
              </a:rPr>
              <a:t>water conditions</a:t>
            </a:r>
            <a:r>
              <a:rPr sz="2400" b="1" spc="5" dirty="0" smtClean="0">
                <a:latin typeface="Berlin Sans FB Demi"/>
                <a:cs typeface="Berlin Sans FB Demi"/>
              </a:rPr>
              <a:t> </a:t>
            </a:r>
            <a:r>
              <a:rPr sz="2400" b="1" spc="-15" dirty="0" smtClean="0">
                <a:latin typeface="Berlin Sans FB Demi"/>
                <a:cs typeface="Berlin Sans FB Demi"/>
              </a:rPr>
              <a:t>and</a:t>
            </a:r>
            <a:r>
              <a:rPr sz="2400" b="1" spc="5" dirty="0" smtClean="0">
                <a:latin typeface="Berlin Sans FB Demi"/>
                <a:cs typeface="Berlin Sans FB Demi"/>
              </a:rPr>
              <a:t> </a:t>
            </a:r>
            <a:r>
              <a:rPr sz="2400" b="1" spc="-15" dirty="0" smtClean="0">
                <a:latin typeface="Berlin Sans FB Demi"/>
                <a:cs typeface="Berlin Sans FB Demi"/>
              </a:rPr>
              <a:t>harvest</a:t>
            </a:r>
            <a:r>
              <a:rPr sz="2400" b="1" spc="5" dirty="0" smtClean="0">
                <a:latin typeface="Berlin Sans FB Demi"/>
                <a:cs typeface="Berlin Sans FB Demi"/>
              </a:rPr>
              <a:t> </a:t>
            </a:r>
            <a:r>
              <a:rPr sz="2400" b="1" spc="-15" dirty="0" smtClean="0">
                <a:latin typeface="Berlin Sans FB Demi"/>
                <a:cs typeface="Berlin Sans FB Demi"/>
              </a:rPr>
              <a:t>timing).</a:t>
            </a:r>
            <a:endParaRPr sz="2400" dirty="0">
              <a:latin typeface="Berlin Sans FB Demi"/>
              <a:cs typeface="Berlin Sans FB Demi"/>
            </a:endParaRPr>
          </a:p>
        </p:txBody>
      </p:sp>
      <p:sp>
        <p:nvSpPr>
          <p:cNvPr id="8" name="object 8"/>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9739"/>
    </mc:Choice>
    <mc:Fallback xmlns="">
      <p:transition spd="slow" advTm="973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990600"/>
            <a:ext cx="7772400" cy="990600"/>
          </a:xfrm>
          <a:custGeom>
            <a:avLst/>
            <a:gdLst/>
            <a:ahLst/>
            <a:cxnLst/>
            <a:rect l="l" t="t" r="r" b="b"/>
            <a:pathLst>
              <a:path w="7772400" h="990600">
                <a:moveTo>
                  <a:pt x="0" y="0"/>
                </a:moveTo>
                <a:lnTo>
                  <a:pt x="0" y="990600"/>
                </a:lnTo>
                <a:lnTo>
                  <a:pt x="7772400" y="990600"/>
                </a:lnTo>
                <a:lnTo>
                  <a:pt x="7772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28600" y="956126"/>
            <a:ext cx="7772400" cy="1329874"/>
          </a:xfrm>
          <a:prstGeom prst="rect">
            <a:avLst/>
          </a:prstGeom>
        </p:spPr>
        <p:txBody>
          <a:bodyPr vert="horz" wrap="square" lIns="0" tIns="0" rIns="0" bIns="0" rtlCol="0">
            <a:noAutofit/>
          </a:bodyPr>
          <a:lstStyle/>
          <a:p>
            <a:pPr marL="1485900" marR="12700" indent="-1473835" algn="ctr">
              <a:lnSpc>
                <a:spcPct val="126299"/>
              </a:lnSpc>
            </a:pPr>
            <a:r>
              <a:rPr sz="2400" b="1" spc="-15" dirty="0" smtClean="0">
                <a:latin typeface="Berlin Sans FB Demi"/>
                <a:cs typeface="Berlin Sans FB Demi"/>
              </a:rPr>
              <a:t>1929-1998 </a:t>
            </a:r>
            <a:r>
              <a:rPr lang="en-US" sz="2400" b="1" spc="-15" dirty="0" smtClean="0">
                <a:latin typeface="Berlin Sans FB Demi"/>
                <a:cs typeface="Berlin Sans FB Demi"/>
              </a:rPr>
              <a:t>Meredith C. </a:t>
            </a:r>
            <a:r>
              <a:rPr lang="en-US" sz="2400" b="1" spc="-15" dirty="0" err="1" smtClean="0">
                <a:latin typeface="Berlin Sans FB Demi"/>
                <a:cs typeface="Berlin Sans FB Demi"/>
              </a:rPr>
              <a:t>Gourdine</a:t>
            </a:r>
            <a:endParaRPr lang="en-US" sz="2400" b="1" spc="-15" dirty="0" smtClean="0">
              <a:latin typeface="Berlin Sans FB Demi"/>
              <a:cs typeface="Berlin Sans FB Demi"/>
            </a:endParaRPr>
          </a:p>
          <a:p>
            <a:pPr marL="1485900" marR="12700" indent="-1473835" algn="ctr">
              <a:lnSpc>
                <a:spcPct val="126299"/>
              </a:lnSpc>
            </a:pPr>
            <a:r>
              <a:rPr sz="2400" b="1" spc="-15" dirty="0" smtClean="0">
                <a:latin typeface="Berlin Sans FB Demi"/>
                <a:cs typeface="Berlin Sans FB Demi"/>
              </a:rPr>
              <a:t>Engineer </a:t>
            </a:r>
            <a:r>
              <a:rPr lang="en-US" sz="2400" b="1" spc="-15" dirty="0" smtClean="0">
                <a:latin typeface="Berlin Sans FB Demi"/>
                <a:cs typeface="Berlin Sans FB Demi"/>
              </a:rPr>
              <a:t>- </a:t>
            </a:r>
            <a:r>
              <a:rPr sz="2400" b="1" spc="-15" dirty="0" smtClean="0">
                <a:latin typeface="Berlin Sans FB Demi"/>
                <a:cs typeface="Berlin Sans FB Demi"/>
              </a:rPr>
              <a:t>Airport Runway Defogging Methodology</a:t>
            </a:r>
            <a:endParaRPr sz="2400" dirty="0">
              <a:latin typeface="Berlin Sans FB Demi"/>
              <a:cs typeface="Berlin Sans FB Demi"/>
            </a:endParaRPr>
          </a:p>
        </p:txBody>
      </p:sp>
      <p:sp>
        <p:nvSpPr>
          <p:cNvPr id="4" name="object 4"/>
          <p:cNvSpPr/>
          <p:nvPr/>
        </p:nvSpPr>
        <p:spPr>
          <a:xfrm>
            <a:off x="1143000" y="2057400"/>
            <a:ext cx="5866638" cy="453161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2832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7851"/>
    </mc:Choice>
    <mc:Fallback xmlns="">
      <p:transition spd="slow" advTm="785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832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04800" y="1676400"/>
            <a:ext cx="1524000" cy="161925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2060599" y="1676400"/>
            <a:ext cx="5784215" cy="3351169"/>
          </a:xfrm>
          <a:prstGeom prst="rect">
            <a:avLst/>
          </a:prstGeom>
        </p:spPr>
        <p:txBody>
          <a:bodyPr vert="horz" wrap="square" lIns="0" tIns="0" rIns="0" bIns="0" rtlCol="0">
            <a:noAutofit/>
          </a:bodyPr>
          <a:lstStyle/>
          <a:p>
            <a:pPr marL="298450" marR="12700" indent="-285750">
              <a:lnSpc>
                <a:spcPct val="100200"/>
              </a:lnSpc>
              <a:buFont typeface="Arial" panose="020B0604020202020204" pitchFamily="34" charset="0"/>
              <a:buChar char="•"/>
            </a:pPr>
            <a:r>
              <a:rPr sz="2000" b="1" dirty="0" err="1" smtClean="0">
                <a:latin typeface="Berlin Sans FB Demi" panose="020E0802020502020306" pitchFamily="34" charset="0"/>
                <a:cs typeface="Berlin Sans FB Demi"/>
              </a:rPr>
              <a:t>Molaire</a:t>
            </a:r>
            <a:r>
              <a:rPr lang="en-US" sz="2000" b="1" dirty="0" smtClean="0">
                <a:latin typeface="Berlin Sans FB Demi" panose="020E0802020502020306" pitchFamily="34" charset="0"/>
                <a:cs typeface="Berlin Sans FB Demi"/>
              </a:rPr>
              <a:t> is the </a:t>
            </a:r>
            <a:r>
              <a:rPr sz="2000" b="1" spc="0" dirty="0" smtClean="0">
                <a:latin typeface="Berlin Sans FB Demi" panose="020E0802020502020306" pitchFamily="34" charset="0"/>
                <a:cs typeface="Berlin Sans FB Demi"/>
              </a:rPr>
              <a:t>holder of 58 American</a:t>
            </a:r>
            <a:r>
              <a:rPr sz="2000" b="1" spc="-15" dirty="0" smtClean="0">
                <a:latin typeface="Berlin Sans FB Demi" panose="020E0802020502020306" pitchFamily="34" charset="0"/>
                <a:cs typeface="Berlin Sans FB Demi"/>
              </a:rPr>
              <a:t> </a:t>
            </a:r>
            <a:r>
              <a:rPr sz="2000" b="1" spc="-5" dirty="0" smtClean="0">
                <a:latin typeface="Berlin Sans FB Demi" panose="020E0802020502020306" pitchFamily="34" charset="0"/>
                <a:cs typeface="Berlin Sans FB Demi"/>
              </a:rPr>
              <a:t>patent</a:t>
            </a:r>
            <a:r>
              <a:rPr sz="2000" b="1" spc="0" dirty="0" smtClean="0">
                <a:latin typeface="Berlin Sans FB Demi" panose="020E0802020502020306" pitchFamily="34" charset="0"/>
                <a:cs typeface="Berlin Sans FB Demi"/>
              </a:rPr>
              <a:t>s </a:t>
            </a:r>
            <a:r>
              <a:rPr sz="2000" b="1" spc="-5" dirty="0" smtClean="0">
                <a:latin typeface="Berlin Sans FB Demi" panose="020E0802020502020306" pitchFamily="34" charset="0"/>
                <a:cs typeface="Berlin Sans FB Demi"/>
              </a:rPr>
              <a:t>an</a:t>
            </a:r>
            <a:r>
              <a:rPr sz="2000" b="1" spc="0" dirty="0" smtClean="0">
                <a:latin typeface="Berlin Sans FB Demi" panose="020E0802020502020306" pitchFamily="34" charset="0"/>
                <a:cs typeface="Berlin Sans FB Demi"/>
              </a:rPr>
              <a:t>d </a:t>
            </a:r>
            <a:r>
              <a:rPr sz="2000" b="1" spc="-5" dirty="0" smtClean="0">
                <a:latin typeface="Berlin Sans FB Demi" panose="020E0802020502020306" pitchFamily="34" charset="0"/>
                <a:cs typeface="Berlin Sans FB Demi"/>
              </a:rPr>
              <a:t>12</a:t>
            </a:r>
            <a:r>
              <a:rPr sz="2000" b="1" spc="0" dirty="0" smtClean="0">
                <a:latin typeface="Berlin Sans FB Demi" panose="020E0802020502020306" pitchFamily="34" charset="0"/>
                <a:cs typeface="Berlin Sans FB Demi"/>
              </a:rPr>
              <a:t>0 </a:t>
            </a:r>
            <a:r>
              <a:rPr sz="2000" b="1" spc="-5" dirty="0" smtClean="0">
                <a:latin typeface="Berlin Sans FB Demi" panose="020E0802020502020306" pitchFamily="34" charset="0"/>
                <a:cs typeface="Berlin Sans FB Demi"/>
              </a:rPr>
              <a:t>foreig</a:t>
            </a:r>
            <a:r>
              <a:rPr sz="2000" b="1" spc="0" dirty="0" smtClean="0">
                <a:latin typeface="Berlin Sans FB Demi" panose="020E0802020502020306" pitchFamily="34" charset="0"/>
                <a:cs typeface="Berlin Sans FB Demi"/>
              </a:rPr>
              <a:t>n </a:t>
            </a:r>
            <a:r>
              <a:rPr sz="2000" b="1" spc="-5" dirty="0" smtClean="0">
                <a:latin typeface="Berlin Sans FB Demi" panose="020E0802020502020306" pitchFamily="34" charset="0"/>
                <a:cs typeface="Berlin Sans FB Demi"/>
              </a:rPr>
              <a:t>patents. </a:t>
            </a:r>
            <a:endParaRPr lang="en-US" sz="2000" b="1" spc="-5" dirty="0" smtClean="0">
              <a:latin typeface="Berlin Sans FB Demi" panose="020E0802020502020306" pitchFamily="34" charset="0"/>
              <a:cs typeface="Berlin Sans FB Demi"/>
            </a:endParaRPr>
          </a:p>
          <a:p>
            <a:pPr marL="298450" marR="12700" indent="-285750">
              <a:lnSpc>
                <a:spcPct val="100200"/>
              </a:lnSpc>
              <a:buFont typeface="Arial" panose="020B0604020202020204" pitchFamily="34" charset="0"/>
              <a:buChar char="•"/>
            </a:pPr>
            <a:r>
              <a:rPr sz="2000" spc="-5" dirty="0" smtClean="0">
                <a:latin typeface="Berlin Sans FB Demi" panose="020E0802020502020306" pitchFamily="34" charset="0"/>
                <a:cs typeface="Arial"/>
              </a:rPr>
              <a:t>Originall</a:t>
            </a:r>
            <a:r>
              <a:rPr sz="2000" spc="0" dirty="0" smtClean="0">
                <a:latin typeface="Berlin Sans FB Demi" panose="020E0802020502020306" pitchFamily="34" charset="0"/>
                <a:cs typeface="Arial"/>
              </a:rPr>
              <a:t>y </a:t>
            </a:r>
            <a:r>
              <a:rPr sz="2000" spc="-5" dirty="0" smtClean="0">
                <a:latin typeface="Berlin Sans FB Demi" panose="020E0802020502020306" pitchFamily="34" charset="0"/>
                <a:cs typeface="Arial"/>
              </a:rPr>
              <a:t>fro</a:t>
            </a:r>
            <a:r>
              <a:rPr sz="2000" spc="0" dirty="0" smtClean="0">
                <a:latin typeface="Berlin Sans FB Demi" panose="020E0802020502020306" pitchFamily="34" charset="0"/>
                <a:cs typeface="Arial"/>
              </a:rPr>
              <a:t>m </a:t>
            </a:r>
            <a:r>
              <a:rPr sz="2000" spc="-5" dirty="0" smtClean="0">
                <a:latin typeface="Berlin Sans FB Demi" panose="020E0802020502020306" pitchFamily="34" charset="0"/>
                <a:cs typeface="Arial"/>
              </a:rPr>
              <a:t>Haiti</a:t>
            </a:r>
            <a:r>
              <a:rPr sz="2000" spc="0" dirty="0" smtClean="0">
                <a:latin typeface="Berlin Sans FB Demi" panose="020E0802020502020306" pitchFamily="34" charset="0"/>
                <a:cs typeface="Arial"/>
              </a:rPr>
              <a:t>, </a:t>
            </a:r>
            <a:r>
              <a:rPr sz="2000" spc="-5" dirty="0" err="1" smtClean="0">
                <a:latin typeface="Berlin Sans FB Demi" panose="020E0802020502020306" pitchFamily="34" charset="0"/>
                <a:cs typeface="Arial"/>
              </a:rPr>
              <a:t>Molair</a:t>
            </a:r>
            <a:r>
              <a:rPr sz="2000" spc="0" dirty="0" err="1" smtClean="0">
                <a:latin typeface="Berlin Sans FB Demi" panose="020E0802020502020306" pitchFamily="34" charset="0"/>
                <a:cs typeface="Arial"/>
              </a:rPr>
              <a:t>e</a:t>
            </a:r>
            <a:r>
              <a:rPr lang="en-US" sz="2000" spc="0" dirty="0" smtClean="0">
                <a:latin typeface="Berlin Sans FB Demi" panose="020E0802020502020306" pitchFamily="34" charset="0"/>
                <a:cs typeface="Arial"/>
              </a:rPr>
              <a:t> started working at Kodak in 1974, and is </a:t>
            </a:r>
            <a:r>
              <a:rPr lang="en-US" sz="2000" spc="-5" dirty="0">
                <a:latin typeface="Berlin Sans FB Demi" panose="020E0802020502020306" pitchFamily="34" charset="0"/>
                <a:cs typeface="Arial"/>
              </a:rPr>
              <a:t>Senio</a:t>
            </a:r>
            <a:r>
              <a:rPr lang="en-US" sz="2000" dirty="0">
                <a:latin typeface="Berlin Sans FB Demi" panose="020E0802020502020306" pitchFamily="34" charset="0"/>
                <a:cs typeface="Arial"/>
              </a:rPr>
              <a:t>r</a:t>
            </a:r>
            <a:r>
              <a:rPr lang="en-US" sz="2000" spc="5" dirty="0">
                <a:latin typeface="Berlin Sans FB Demi" panose="020E0802020502020306" pitchFamily="34" charset="0"/>
                <a:cs typeface="Arial"/>
              </a:rPr>
              <a:t> </a:t>
            </a:r>
            <a:r>
              <a:rPr lang="en-US" sz="2000" spc="-5" dirty="0">
                <a:latin typeface="Berlin Sans FB Demi" panose="020E0802020502020306" pitchFamily="34" charset="0"/>
                <a:cs typeface="Arial"/>
              </a:rPr>
              <a:t>Researc</a:t>
            </a:r>
            <a:r>
              <a:rPr lang="en-US" sz="2000" dirty="0">
                <a:latin typeface="Berlin Sans FB Demi" panose="020E0802020502020306" pitchFamily="34" charset="0"/>
                <a:cs typeface="Arial"/>
              </a:rPr>
              <a:t>h</a:t>
            </a:r>
            <a:r>
              <a:rPr lang="en-US" sz="2000" spc="-5" dirty="0">
                <a:latin typeface="Berlin Sans FB Demi" panose="020E0802020502020306" pitchFamily="34" charset="0"/>
                <a:cs typeface="Arial"/>
              </a:rPr>
              <a:t> Associat</a:t>
            </a:r>
            <a:r>
              <a:rPr lang="en-US" sz="2000" dirty="0">
                <a:latin typeface="Berlin Sans FB Demi" panose="020E0802020502020306" pitchFamily="34" charset="0"/>
                <a:cs typeface="Arial"/>
              </a:rPr>
              <a:t>e</a:t>
            </a:r>
            <a:r>
              <a:rPr lang="en-US" sz="2000" spc="-5" dirty="0">
                <a:latin typeface="Berlin Sans FB Demi" panose="020E0802020502020306" pitchFamily="34" charset="0"/>
                <a:cs typeface="Arial"/>
              </a:rPr>
              <a:t> </a:t>
            </a:r>
            <a:r>
              <a:rPr lang="en-US" sz="2000" spc="-5" dirty="0" smtClean="0">
                <a:latin typeface="Berlin Sans FB Demi" panose="020E0802020502020306" pitchFamily="34" charset="0"/>
                <a:cs typeface="Arial"/>
              </a:rPr>
              <a:t>Chemist</a:t>
            </a:r>
            <a:r>
              <a:rPr lang="en-US" sz="2000" dirty="0" smtClean="0">
                <a:latin typeface="Berlin Sans FB Demi" panose="020E0802020502020306" pitchFamily="34" charset="0"/>
                <a:cs typeface="Arial"/>
              </a:rPr>
              <a:t>, a </a:t>
            </a:r>
            <a:r>
              <a:rPr lang="en-US" sz="2000" spc="-5" dirty="0" smtClean="0">
                <a:latin typeface="Berlin Sans FB Demi" panose="020E0802020502020306" pitchFamily="34" charset="0"/>
                <a:cs typeface="Arial"/>
              </a:rPr>
              <a:t> </a:t>
            </a:r>
            <a:r>
              <a:rPr lang="en-US" sz="2000" b="1" u="heavy" spc="-5" dirty="0">
                <a:latin typeface="Berlin Sans FB Demi" panose="020E0802020502020306" pitchFamily="34" charset="0"/>
                <a:cs typeface="Arial"/>
              </a:rPr>
              <a:t>formulation</a:t>
            </a:r>
            <a:r>
              <a:rPr lang="en-US" sz="2000" b="1" u="heavy" dirty="0">
                <a:latin typeface="Berlin Sans FB Demi" panose="020E0802020502020306" pitchFamily="34" charset="0"/>
                <a:cs typeface="Arial"/>
              </a:rPr>
              <a:t> </a:t>
            </a:r>
            <a:r>
              <a:rPr lang="en-US" sz="2000" b="1" u="heavy" spc="-5" dirty="0">
                <a:latin typeface="Berlin Sans FB Demi" panose="020E0802020502020306" pitchFamily="34" charset="0"/>
                <a:cs typeface="Arial"/>
              </a:rPr>
              <a:t>and</a:t>
            </a:r>
            <a:r>
              <a:rPr lang="en-US" sz="2000" b="1" u="heavy" dirty="0">
                <a:latin typeface="Berlin Sans FB Demi" panose="020E0802020502020306" pitchFamily="34" charset="0"/>
                <a:cs typeface="Arial"/>
              </a:rPr>
              <a:t> </a:t>
            </a:r>
            <a:r>
              <a:rPr lang="en-US" sz="2000" b="1" u="heavy" spc="-5" dirty="0">
                <a:latin typeface="Berlin Sans FB Demi" panose="020E0802020502020306" pitchFamily="34" charset="0"/>
                <a:cs typeface="Arial"/>
              </a:rPr>
              <a:t>co</a:t>
            </a:r>
            <a:r>
              <a:rPr lang="en-US" sz="2000" b="1" u="heavy" spc="-10" dirty="0">
                <a:latin typeface="Berlin Sans FB Demi" panose="020E0802020502020306" pitchFamily="34" charset="0"/>
                <a:cs typeface="Arial"/>
              </a:rPr>
              <a:t>a</a:t>
            </a:r>
            <a:r>
              <a:rPr lang="en-US" sz="2000" b="1" u="heavy" spc="5" dirty="0">
                <a:latin typeface="Berlin Sans FB Demi" panose="020E0802020502020306" pitchFamily="34" charset="0"/>
                <a:cs typeface="Arial"/>
              </a:rPr>
              <a:t>t</a:t>
            </a:r>
            <a:r>
              <a:rPr lang="en-US" sz="2000" b="1" u="heavy" spc="-5" dirty="0">
                <a:latin typeface="Berlin Sans FB Demi" panose="020E0802020502020306" pitchFamily="34" charset="0"/>
                <a:cs typeface="Arial"/>
              </a:rPr>
              <a:t>in</a:t>
            </a:r>
            <a:r>
              <a:rPr lang="en-US" sz="2000" b="1" u="heavy" dirty="0">
                <a:latin typeface="Berlin Sans FB Demi" panose="020E0802020502020306" pitchFamily="34" charset="0"/>
                <a:cs typeface="Arial"/>
              </a:rPr>
              <a:t>g</a:t>
            </a:r>
            <a:r>
              <a:rPr lang="en-US" sz="2000" b="1" spc="-5" dirty="0">
                <a:latin typeface="Berlin Sans FB Demi" panose="020E0802020502020306" pitchFamily="34" charset="0"/>
                <a:cs typeface="Arial"/>
              </a:rPr>
              <a:t> </a:t>
            </a:r>
            <a:r>
              <a:rPr lang="en-US" sz="2000" spc="-5" dirty="0">
                <a:latin typeface="Berlin Sans FB Demi" panose="020E0802020502020306" pitchFamily="34" charset="0"/>
                <a:cs typeface="Arial"/>
              </a:rPr>
              <a:t>scientist</a:t>
            </a:r>
            <a:r>
              <a:rPr lang="en-US" sz="2000" dirty="0">
                <a:latin typeface="Berlin Sans FB Demi" panose="020E0802020502020306" pitchFamily="34" charset="0"/>
                <a:cs typeface="Arial"/>
              </a:rPr>
              <a:t>.</a:t>
            </a:r>
            <a:r>
              <a:rPr sz="2000" spc="-5" dirty="0" smtClean="0">
                <a:latin typeface="Berlin Sans FB Demi" panose="020E0802020502020306" pitchFamily="34" charset="0"/>
                <a:cs typeface="Arial"/>
              </a:rPr>
              <a:t> </a:t>
            </a:r>
            <a:r>
              <a:rPr lang="en-US" sz="2000" dirty="0" smtClean="0">
                <a:latin typeface="Berlin Sans FB Demi" panose="020E0802020502020306" pitchFamily="34" charset="0"/>
                <a:cs typeface="Arial"/>
              </a:rPr>
              <a:t>He is also</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a</a:t>
            </a:r>
            <a:r>
              <a:rPr sz="2000" spc="-5" dirty="0" smtClean="0">
                <a:latin typeface="Berlin Sans FB Demi" panose="020E0802020502020306" pitchFamily="34" charset="0"/>
                <a:cs typeface="Arial"/>
              </a:rPr>
              <a:t> Principa</a:t>
            </a:r>
            <a:r>
              <a:rPr sz="2000" spc="0" dirty="0" smtClean="0">
                <a:latin typeface="Berlin Sans FB Demi" panose="020E0802020502020306" pitchFamily="34" charset="0"/>
                <a:cs typeface="Arial"/>
              </a:rPr>
              <a:t>l</a:t>
            </a:r>
            <a:r>
              <a:rPr sz="2000" spc="-5" dirty="0" smtClean="0">
                <a:latin typeface="Berlin Sans FB Demi" panose="020E0802020502020306" pitchFamily="34" charset="0"/>
                <a:cs typeface="Arial"/>
              </a:rPr>
              <a:t> fo</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MOLAIRE CONSULTING</a:t>
            </a:r>
            <a:r>
              <a:rPr sz="2000" b="1" spc="-10"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LLC.</a:t>
            </a:r>
            <a:r>
              <a:rPr sz="2000" spc="-5" dirty="0" smtClean="0">
                <a:latin typeface="Berlin Sans FB Demi" panose="020E0802020502020306" pitchFamily="34" charset="0"/>
                <a:cs typeface="Arial"/>
              </a:rPr>
              <a:t> </a:t>
            </a:r>
            <a:endParaRPr lang="en-US" sz="2000" spc="0" dirty="0" smtClean="0">
              <a:latin typeface="Berlin Sans FB Demi" panose="020E0802020502020306" pitchFamily="34" charset="0"/>
              <a:cs typeface="Arial"/>
            </a:endParaRPr>
          </a:p>
          <a:p>
            <a:pPr marL="298450" marR="12700" indent="-285750">
              <a:lnSpc>
                <a:spcPct val="100200"/>
              </a:lnSpc>
              <a:buFont typeface="Arial" panose="020B0604020202020204" pitchFamily="34" charset="0"/>
              <a:buChar char="•"/>
            </a:pPr>
            <a:r>
              <a:rPr sz="2000" spc="-5" dirty="0" smtClean="0">
                <a:latin typeface="Berlin Sans FB Demi" panose="020E0802020502020306" pitchFamily="34" charset="0"/>
                <a:cs typeface="Arial"/>
              </a:rPr>
              <a:t>Afte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a:t>
            </a:r>
            <a:r>
              <a:rPr sz="2000" spc="-5" dirty="0" smtClean="0">
                <a:latin typeface="Berlin Sans FB Demi" panose="020E0802020502020306" pitchFamily="34" charset="0"/>
                <a:cs typeface="Arial"/>
              </a:rPr>
              <a:t>rec</a:t>
            </a:r>
            <a:r>
              <a:rPr sz="2000" spc="-15"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ivin</a:t>
            </a:r>
            <a:r>
              <a:rPr sz="2000" spc="0" dirty="0" smtClean="0">
                <a:latin typeface="Berlin Sans FB Demi" panose="020E0802020502020306" pitchFamily="34" charset="0"/>
                <a:cs typeface="Arial"/>
              </a:rPr>
              <a:t>g </a:t>
            </a:r>
            <a:r>
              <a:rPr sz="2000" spc="-5" dirty="0" smtClean="0">
                <a:latin typeface="Berlin Sans FB Demi" panose="020E0802020502020306" pitchFamily="34" charset="0"/>
                <a:cs typeface="Arial"/>
              </a:rPr>
              <a:t>mor</a:t>
            </a:r>
            <a:r>
              <a:rPr sz="2000" spc="0" dirty="0" smtClean="0">
                <a:latin typeface="Berlin Sans FB Demi" panose="020E0802020502020306" pitchFamily="34" charset="0"/>
                <a:cs typeface="Arial"/>
              </a:rPr>
              <a:t>e </a:t>
            </a:r>
            <a:r>
              <a:rPr sz="2000" spc="-5" dirty="0" smtClean="0">
                <a:latin typeface="Berlin Sans FB Demi" panose="020E0802020502020306" pitchFamily="34" charset="0"/>
                <a:cs typeface="Arial"/>
              </a:rPr>
              <a:t>tha</a:t>
            </a:r>
            <a:r>
              <a:rPr sz="2000" spc="0" dirty="0" smtClean="0">
                <a:latin typeface="Berlin Sans FB Demi" panose="020E0802020502020306" pitchFamily="34" charset="0"/>
                <a:cs typeface="Arial"/>
              </a:rPr>
              <a:t>n </a:t>
            </a:r>
            <a:r>
              <a:rPr sz="2000" spc="-5" dirty="0" smtClean="0">
                <a:latin typeface="Berlin Sans FB Demi" panose="020E0802020502020306" pitchFamily="34" charset="0"/>
                <a:cs typeface="Arial"/>
              </a:rPr>
              <a:t>2</a:t>
            </a:r>
            <a:r>
              <a:rPr sz="2000" spc="0" dirty="0" smtClean="0">
                <a:latin typeface="Berlin Sans FB Demi" panose="020E0802020502020306" pitchFamily="34" charset="0"/>
                <a:cs typeface="Arial"/>
              </a:rPr>
              <a:t>0 </a:t>
            </a:r>
            <a:r>
              <a:rPr sz="2000" spc="-5" dirty="0" smtClean="0">
                <a:latin typeface="Berlin Sans FB Demi" panose="020E0802020502020306" pitchFamily="34" charset="0"/>
                <a:cs typeface="Arial"/>
              </a:rPr>
              <a:t>patents, Molair</a:t>
            </a:r>
            <a:r>
              <a:rPr sz="2000" spc="0" dirty="0" smtClean="0">
                <a:latin typeface="Berlin Sans FB Demi" panose="020E0802020502020306" pitchFamily="34" charset="0"/>
                <a:cs typeface="Arial"/>
              </a:rPr>
              <a:t>e w</a:t>
            </a:r>
            <a:r>
              <a:rPr sz="2000" spc="-5" dirty="0" smtClean="0">
                <a:latin typeface="Berlin Sans FB Demi" panose="020E0802020502020306" pitchFamily="34" charset="0"/>
                <a:cs typeface="Arial"/>
              </a:rPr>
              <a:t>a</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inducte</a:t>
            </a:r>
            <a:r>
              <a:rPr sz="2000" spc="0" dirty="0" smtClean="0">
                <a:latin typeface="Berlin Sans FB Demi" panose="020E0802020502020306" pitchFamily="34" charset="0"/>
                <a:cs typeface="Arial"/>
              </a:rPr>
              <a:t>d</a:t>
            </a:r>
            <a:r>
              <a:rPr sz="2000" spc="-5" dirty="0" smtClean="0">
                <a:latin typeface="Berlin Sans FB Demi" panose="020E0802020502020306" pitchFamily="34" charset="0"/>
                <a:cs typeface="Arial"/>
              </a:rPr>
              <a:t> int</a:t>
            </a:r>
            <a:r>
              <a:rPr sz="2000" spc="0" dirty="0" smtClean="0">
                <a:latin typeface="Berlin Sans FB Demi" panose="020E0802020502020306" pitchFamily="34" charset="0"/>
                <a:cs typeface="Arial"/>
              </a:rPr>
              <a:t>o</a:t>
            </a:r>
            <a:r>
              <a:rPr sz="2000" spc="-5" dirty="0" smtClean="0">
                <a:latin typeface="Berlin Sans FB Demi" panose="020E0802020502020306" pitchFamily="34" charset="0"/>
                <a:cs typeface="Arial"/>
              </a:rPr>
              <a:t> Eastma</a:t>
            </a:r>
            <a:r>
              <a:rPr sz="2000" spc="0" dirty="0" smtClean="0">
                <a:latin typeface="Berlin Sans FB Demi" panose="020E0802020502020306" pitchFamily="34" charset="0"/>
                <a:cs typeface="Arial"/>
              </a:rPr>
              <a:t>n</a:t>
            </a:r>
            <a:r>
              <a:rPr sz="2000" spc="-5" dirty="0" smtClean="0">
                <a:latin typeface="Berlin Sans FB Demi" panose="020E0802020502020306" pitchFamily="34" charset="0"/>
                <a:cs typeface="Arial"/>
              </a:rPr>
              <a:t> Kodak’</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Distinguished Inventor’</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Galler</a:t>
            </a:r>
            <a:r>
              <a:rPr sz="2000" spc="0" dirty="0" smtClean="0">
                <a:latin typeface="Berlin Sans FB Demi" panose="020E0802020502020306" pitchFamily="34" charset="0"/>
                <a:cs typeface="Arial"/>
              </a:rPr>
              <a:t>y</a:t>
            </a:r>
            <a:r>
              <a:rPr sz="2000" spc="-5" dirty="0" smtClean="0">
                <a:latin typeface="Berlin Sans FB Demi" panose="020E0802020502020306" pitchFamily="34" charset="0"/>
                <a:cs typeface="Arial"/>
              </a:rPr>
              <a:t> i</a:t>
            </a:r>
            <a:r>
              <a:rPr sz="2000" spc="0" dirty="0" smtClean="0">
                <a:latin typeface="Berlin Sans FB Demi" panose="020E0802020502020306" pitchFamily="34" charset="0"/>
                <a:cs typeface="Arial"/>
              </a:rPr>
              <a:t>n</a:t>
            </a:r>
            <a:r>
              <a:rPr sz="2000" spc="-5" dirty="0" smtClean="0">
                <a:latin typeface="Berlin Sans FB Demi" panose="020E0802020502020306" pitchFamily="34" charset="0"/>
                <a:cs typeface="Arial"/>
              </a:rPr>
              <a:t> 1994</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a:t>
            </a:r>
            <a:endParaRPr lang="en-US" sz="2000" spc="-5" dirty="0" smtClean="0">
              <a:latin typeface="Berlin Sans FB Demi" panose="020E0802020502020306" pitchFamily="34" charset="0"/>
              <a:cs typeface="Arial"/>
            </a:endParaRPr>
          </a:p>
          <a:p>
            <a:pPr marL="298450" marR="12700" indent="-285750">
              <a:lnSpc>
                <a:spcPct val="100200"/>
              </a:lnSpc>
              <a:buFont typeface="Arial" panose="020B0604020202020204" pitchFamily="34" charset="0"/>
              <a:buChar char="•"/>
            </a:pPr>
            <a:r>
              <a:rPr lang="en-US" sz="2000" spc="-5" dirty="0" smtClean="0">
                <a:latin typeface="Berlin Sans FB Demi" panose="020E0802020502020306" pitchFamily="34" charset="0"/>
                <a:cs typeface="Arial"/>
              </a:rPr>
              <a:t>Invented an electrographic imaging process and materials useful for color filter array fabrication and </a:t>
            </a:r>
            <a:r>
              <a:rPr lang="en-US" sz="2000" spc="-5" dirty="0" err="1" smtClean="0">
                <a:latin typeface="Berlin Sans FB Demi" panose="020E0802020502020306" pitchFamily="34" charset="0"/>
                <a:cs typeface="Arial"/>
              </a:rPr>
              <a:t>xenographic</a:t>
            </a:r>
            <a:r>
              <a:rPr lang="en-US" sz="2000" spc="-5" dirty="0" smtClean="0">
                <a:latin typeface="Berlin Sans FB Demi" panose="020E0802020502020306" pitchFamily="34" charset="0"/>
                <a:cs typeface="Arial"/>
              </a:rPr>
              <a:t> master applications.</a:t>
            </a:r>
            <a:endParaRPr sz="2000" dirty="0">
              <a:latin typeface="Berlin Sans FB Demi" panose="020E0802020502020306" pitchFamily="34" charset="0"/>
              <a:cs typeface="Arial"/>
            </a:endParaRPr>
          </a:p>
        </p:txBody>
      </p:sp>
      <p:sp>
        <p:nvSpPr>
          <p:cNvPr id="6" name="object 6"/>
          <p:cNvSpPr/>
          <p:nvPr/>
        </p:nvSpPr>
        <p:spPr>
          <a:xfrm>
            <a:off x="304800" y="990600"/>
            <a:ext cx="7620000" cy="528828"/>
          </a:xfrm>
          <a:custGeom>
            <a:avLst/>
            <a:gdLst/>
            <a:ahLst/>
            <a:cxnLst/>
            <a:rect l="l" t="t" r="r" b="b"/>
            <a:pathLst>
              <a:path w="7620000" h="528828">
                <a:moveTo>
                  <a:pt x="0" y="0"/>
                </a:moveTo>
                <a:lnTo>
                  <a:pt x="0" y="528828"/>
                </a:lnTo>
                <a:lnTo>
                  <a:pt x="7620000" y="528828"/>
                </a:lnTo>
                <a:lnTo>
                  <a:pt x="7620000" y="0"/>
                </a:lnTo>
                <a:lnTo>
                  <a:pt x="0" y="0"/>
                </a:lnTo>
                <a:close/>
              </a:path>
            </a:pathLst>
          </a:custGeom>
          <a:solidFill>
            <a:srgbClr val="CC3300"/>
          </a:solidFill>
        </p:spPr>
        <p:txBody>
          <a:bodyPr wrap="square" lIns="0" tIns="0" rIns="0" bIns="0" rtlCol="0">
            <a:noAutofit/>
          </a:bodyPr>
          <a:lstStyle/>
          <a:p>
            <a:endParaRPr/>
          </a:p>
        </p:txBody>
      </p:sp>
      <p:sp>
        <p:nvSpPr>
          <p:cNvPr id="7" name="object 7"/>
          <p:cNvSpPr txBox="1"/>
          <p:nvPr/>
        </p:nvSpPr>
        <p:spPr>
          <a:xfrm>
            <a:off x="457200" y="1064514"/>
            <a:ext cx="7387614" cy="372745"/>
          </a:xfrm>
          <a:prstGeom prst="rect">
            <a:avLst/>
          </a:prstGeom>
        </p:spPr>
        <p:txBody>
          <a:bodyPr vert="horz" wrap="square" lIns="0" tIns="0" rIns="0" bIns="0" rtlCol="0">
            <a:noAutofit/>
          </a:bodyPr>
          <a:lstStyle/>
          <a:p>
            <a:pPr marL="12700">
              <a:lnSpc>
                <a:spcPct val="100000"/>
              </a:lnSpc>
            </a:pPr>
            <a:r>
              <a:rPr lang="en-US" sz="2400" b="1" spc="-15" dirty="0" smtClean="0">
                <a:latin typeface="Berlin Sans FB Demi"/>
                <a:cs typeface="Berlin Sans FB Demi"/>
              </a:rPr>
              <a:t>1950- Dr. Michel </a:t>
            </a:r>
            <a:r>
              <a:rPr lang="en-US" sz="2400" b="1" spc="-15" dirty="0" err="1" smtClean="0">
                <a:latin typeface="Berlin Sans FB Demi"/>
                <a:cs typeface="Berlin Sans FB Demi"/>
              </a:rPr>
              <a:t>Molaire</a:t>
            </a:r>
            <a:r>
              <a:rPr lang="en-US" sz="2400" b="1" spc="-15" dirty="0" smtClean="0">
                <a:latin typeface="Berlin Sans FB Demi"/>
                <a:cs typeface="Berlin Sans FB Demi"/>
              </a:rPr>
              <a:t> – Scientist &amp; Inventor</a:t>
            </a:r>
            <a:endParaRPr sz="24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14436"/>
    </mc:Choice>
    <mc:Fallback xmlns="">
      <p:transition spd="slow" advTm="1443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219200"/>
            <a:ext cx="7543800" cy="640079"/>
          </a:xfrm>
          <a:custGeom>
            <a:avLst/>
            <a:gdLst/>
            <a:ahLst/>
            <a:cxnLst/>
            <a:rect l="l" t="t" r="r" b="b"/>
            <a:pathLst>
              <a:path w="7543800" h="640079">
                <a:moveTo>
                  <a:pt x="0" y="0"/>
                </a:moveTo>
                <a:lnTo>
                  <a:pt x="0" y="640080"/>
                </a:lnTo>
                <a:lnTo>
                  <a:pt x="7543800" y="640079"/>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985770" y="1348740"/>
            <a:ext cx="2332355" cy="372745"/>
          </a:xfrm>
          <a:prstGeom prst="rect">
            <a:avLst/>
          </a:prstGeom>
        </p:spPr>
        <p:txBody>
          <a:bodyPr vert="horz" wrap="square" lIns="0" tIns="0" rIns="0" bIns="0" rtlCol="0">
            <a:noAutofit/>
          </a:bodyPr>
          <a:lstStyle/>
          <a:p>
            <a:pPr marL="12700">
              <a:lnSpc>
                <a:spcPct val="100000"/>
              </a:lnSpc>
            </a:pPr>
            <a:r>
              <a:rPr sz="2400" b="1" spc="-5" dirty="0" smtClean="0">
                <a:latin typeface="Berlin Sans FB Demi"/>
                <a:cs typeface="Berlin Sans FB Demi"/>
              </a:rPr>
              <a:t>Blac</a:t>
            </a:r>
            <a:r>
              <a:rPr sz="2400" b="1" spc="0" dirty="0" smtClean="0">
                <a:latin typeface="Berlin Sans FB Demi"/>
                <a:cs typeface="Berlin Sans FB Demi"/>
              </a:rPr>
              <a:t>k</a:t>
            </a:r>
            <a:r>
              <a:rPr sz="2400" b="1" spc="-5" dirty="0" smtClean="0">
                <a:latin typeface="Berlin Sans FB Demi"/>
                <a:cs typeface="Berlin Sans FB Demi"/>
              </a:rPr>
              <a:t> </a:t>
            </a:r>
            <a:r>
              <a:rPr sz="2400" b="1" spc="-20" dirty="0" smtClean="0">
                <a:latin typeface="Berlin Sans FB Demi"/>
                <a:cs typeface="Berlin Sans FB Demi"/>
              </a:rPr>
              <a:t>Astronauts</a:t>
            </a:r>
            <a:endParaRPr sz="2400">
              <a:latin typeface="Berlin Sans FB Demi"/>
              <a:cs typeface="Berlin Sans FB Demi"/>
            </a:endParaRPr>
          </a:p>
        </p:txBody>
      </p:sp>
      <p:sp>
        <p:nvSpPr>
          <p:cNvPr id="4" name="object 4"/>
          <p:cNvSpPr txBox="1"/>
          <p:nvPr/>
        </p:nvSpPr>
        <p:spPr>
          <a:xfrm>
            <a:off x="8917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04" y="3470196"/>
            <a:ext cx="1295400" cy="1295400"/>
          </a:xfrm>
          <a:prstGeom prst="rect">
            <a:avLst/>
          </a:prstGeom>
        </p:spPr>
      </p:pic>
      <p:sp>
        <p:nvSpPr>
          <p:cNvPr id="8" name="TextBox 7"/>
          <p:cNvSpPr txBox="1"/>
          <p:nvPr/>
        </p:nvSpPr>
        <p:spPr>
          <a:xfrm>
            <a:off x="1825172" y="3563898"/>
            <a:ext cx="6248400" cy="1107996"/>
          </a:xfrm>
          <a:prstGeom prst="rect">
            <a:avLst/>
          </a:prstGeom>
          <a:noFill/>
        </p:spPr>
        <p:txBody>
          <a:bodyPr wrap="square" rtlCol="0">
            <a:spAutoFit/>
          </a:bodyPr>
          <a:lstStyle/>
          <a:p>
            <a:r>
              <a:rPr lang="en-US" sz="2200" dirty="0" smtClean="0">
                <a:latin typeface="Berlin Sans FB Demi" panose="020E0802020502020306" pitchFamily="34" charset="0"/>
              </a:rPr>
              <a:t>Mae Jemison (1956-), a physician, NASA astronaut, and </a:t>
            </a:r>
            <a:r>
              <a:rPr lang="en-US" sz="2200" dirty="0">
                <a:latin typeface="Berlin Sans FB Demi" panose="020E0802020502020306" pitchFamily="34" charset="0"/>
              </a:rPr>
              <a:t>f</a:t>
            </a:r>
            <a:r>
              <a:rPr lang="en-US" sz="2200" dirty="0" smtClean="0">
                <a:latin typeface="Berlin Sans FB Demi" panose="020E0802020502020306" pitchFamily="34" charset="0"/>
              </a:rPr>
              <a:t>irst African American woman to travel into space in 1992</a:t>
            </a:r>
            <a:endParaRPr lang="en-US" sz="2200" dirty="0">
              <a:latin typeface="Berlin Sans FB Demi" panose="020E0802020502020306"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53" y="1962752"/>
            <a:ext cx="1332294" cy="1332294"/>
          </a:xfrm>
          <a:prstGeom prst="rect">
            <a:avLst/>
          </a:prstGeom>
        </p:spPr>
      </p:pic>
      <p:sp>
        <p:nvSpPr>
          <p:cNvPr id="10" name="TextBox 9"/>
          <p:cNvSpPr txBox="1"/>
          <p:nvPr/>
        </p:nvSpPr>
        <p:spPr>
          <a:xfrm>
            <a:off x="1857829" y="2148115"/>
            <a:ext cx="5715000" cy="1107996"/>
          </a:xfrm>
          <a:prstGeom prst="rect">
            <a:avLst/>
          </a:prstGeom>
          <a:noFill/>
        </p:spPr>
        <p:txBody>
          <a:bodyPr wrap="square" rtlCol="0">
            <a:spAutoFit/>
          </a:bodyPr>
          <a:lstStyle/>
          <a:p>
            <a:r>
              <a:rPr lang="en-US" sz="2200" dirty="0" err="1" smtClean="0">
                <a:latin typeface="Berlin Sans FB Demi" panose="020E0802020502020306" pitchFamily="34" charset="0"/>
              </a:rPr>
              <a:t>Guion</a:t>
            </a:r>
            <a:r>
              <a:rPr lang="en-US" sz="2200" dirty="0" smtClean="0">
                <a:latin typeface="Berlin Sans FB Demi" panose="020E0802020502020306" pitchFamily="34" charset="0"/>
              </a:rPr>
              <a:t> </a:t>
            </a:r>
            <a:r>
              <a:rPr lang="en-US" sz="2200" dirty="0" err="1" smtClean="0">
                <a:latin typeface="Berlin Sans FB Demi" panose="020E0802020502020306" pitchFamily="34" charset="0"/>
              </a:rPr>
              <a:t>Bluford</a:t>
            </a:r>
            <a:r>
              <a:rPr lang="en-US" sz="2200" dirty="0" smtClean="0">
                <a:latin typeface="Berlin Sans FB Demi" panose="020E0802020502020306" pitchFamily="34" charset="0"/>
              </a:rPr>
              <a:t> (1942-</a:t>
            </a:r>
            <a:r>
              <a:rPr lang="en-US" sz="2200" dirty="0">
                <a:latin typeface="Berlin Sans FB Demi" panose="020E0802020502020306" pitchFamily="34" charset="0"/>
              </a:rPr>
              <a:t>), </a:t>
            </a:r>
            <a:r>
              <a:rPr lang="en-US" sz="2200" dirty="0" smtClean="0">
                <a:latin typeface="Berlin Sans FB Demi" panose="020E0802020502020306" pitchFamily="34" charset="0"/>
              </a:rPr>
              <a:t>an engineer, NASA astronaut and the first African American to travel in space in 1983</a:t>
            </a:r>
            <a:endParaRPr lang="en-US" sz="2200" dirty="0">
              <a:latin typeface="Berlin Sans FB Demi" panose="020E0802020502020306"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953000"/>
            <a:ext cx="1313847" cy="1313847"/>
          </a:xfrm>
          <a:prstGeom prst="rect">
            <a:avLst/>
          </a:prstGeom>
        </p:spPr>
      </p:pic>
      <p:sp>
        <p:nvSpPr>
          <p:cNvPr id="12" name="Rectangle 11"/>
          <p:cNvSpPr/>
          <p:nvPr/>
        </p:nvSpPr>
        <p:spPr>
          <a:xfrm>
            <a:off x="1865946" y="5148258"/>
            <a:ext cx="6058853" cy="1107996"/>
          </a:xfrm>
          <a:prstGeom prst="rect">
            <a:avLst/>
          </a:prstGeom>
        </p:spPr>
        <p:txBody>
          <a:bodyPr wrap="square">
            <a:spAutoFit/>
          </a:bodyPr>
          <a:lstStyle/>
          <a:p>
            <a:r>
              <a:rPr lang="en-US" sz="2200" dirty="0" smtClean="0">
                <a:latin typeface="Berlin Sans FB Demi" panose="020E0802020502020306" pitchFamily="34" charset="0"/>
              </a:rPr>
              <a:t>Ronald McNair (1950-1986), was a physicist, </a:t>
            </a:r>
            <a:r>
              <a:rPr lang="en-US" sz="2200" dirty="0">
                <a:latin typeface="Berlin Sans FB Demi" panose="020E0802020502020306" pitchFamily="34" charset="0"/>
              </a:rPr>
              <a:t>NASA astronaut, </a:t>
            </a:r>
            <a:r>
              <a:rPr lang="en-US" sz="2200" dirty="0" smtClean="0">
                <a:latin typeface="Berlin Sans FB Demi" panose="020E0802020502020306" pitchFamily="34" charset="0"/>
              </a:rPr>
              <a:t>died during the launch of the Space Shuttle Challenger in 1986</a:t>
            </a:r>
            <a:endParaRPr lang="en-US" sz="2200" dirty="0">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4400"/>
            <a:ext cx="7543800" cy="83820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839216" y="914400"/>
            <a:ext cx="6628130" cy="640080"/>
          </a:xfrm>
          <a:prstGeom prst="rect">
            <a:avLst/>
          </a:prstGeom>
        </p:spPr>
        <p:txBody>
          <a:bodyPr vert="horz" wrap="square" lIns="0" tIns="0" rIns="0" bIns="0" rtlCol="0">
            <a:noAutofit/>
          </a:bodyPr>
          <a:lstStyle/>
          <a:p>
            <a:pPr marL="12700" algn="ctr">
              <a:lnSpc>
                <a:spcPct val="100000"/>
              </a:lnSpc>
            </a:pPr>
            <a:r>
              <a:rPr sz="2400" b="1" dirty="0" smtClean="0">
                <a:latin typeface="Berlin Sans FB Demi"/>
                <a:cs typeface="Berlin Sans FB Demi"/>
              </a:rPr>
              <a:t>18</a:t>
            </a:r>
            <a:r>
              <a:rPr lang="en-US" sz="2400" b="1" dirty="0" smtClean="0">
                <a:latin typeface="Berlin Sans FB Demi"/>
                <a:cs typeface="Berlin Sans FB Demi"/>
              </a:rPr>
              <a:t>30s-1840s</a:t>
            </a:r>
            <a:r>
              <a:rPr sz="2400" b="1" dirty="0" smtClean="0">
                <a:latin typeface="Berlin Sans FB Demi"/>
                <a:cs typeface="Berlin Sans FB Demi"/>
              </a:rPr>
              <a:t> </a:t>
            </a:r>
            <a:r>
              <a:rPr lang="en-US" sz="2400" b="1" dirty="0" smtClean="0">
                <a:latin typeface="Berlin Sans FB Demi"/>
                <a:cs typeface="Berlin Sans FB Demi"/>
              </a:rPr>
              <a:t>Horace King</a:t>
            </a:r>
          </a:p>
          <a:p>
            <a:pPr marL="12700" algn="ctr">
              <a:lnSpc>
                <a:spcPct val="100000"/>
              </a:lnSpc>
            </a:pPr>
            <a:r>
              <a:rPr lang="en-US" sz="2400" b="1" dirty="0" smtClean="0">
                <a:latin typeface="Berlin Sans FB Demi"/>
                <a:cs typeface="Berlin Sans FB Demi"/>
              </a:rPr>
              <a:t>“The Bridge Builder”</a:t>
            </a:r>
            <a:endParaRPr sz="2400" dirty="0">
              <a:latin typeface="Berlin Sans FB Demi"/>
              <a:cs typeface="Berlin Sans FB Demi"/>
            </a:endParaRPr>
          </a:p>
        </p:txBody>
      </p:sp>
      <p:sp>
        <p:nvSpPr>
          <p:cNvPr id="5" name="object 5"/>
          <p:cNvSpPr txBox="1"/>
          <p:nvPr/>
        </p:nvSpPr>
        <p:spPr>
          <a:xfrm>
            <a:off x="8155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8" name="TextBox 7"/>
          <p:cNvSpPr txBox="1"/>
          <p:nvPr/>
        </p:nvSpPr>
        <p:spPr>
          <a:xfrm>
            <a:off x="152400" y="2057400"/>
            <a:ext cx="48768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Berlin Sans FB Demi" panose="020E0802020502020306" pitchFamily="34" charset="0"/>
              </a:rPr>
              <a:t>Architect, engineer, and bridge builder who constructed dozens of bridges in Alabama, Georgia, and Mississippi.</a:t>
            </a:r>
          </a:p>
          <a:p>
            <a:pPr marL="285750" indent="-285750">
              <a:buFont typeface="Arial" panose="020B0604020202020204" pitchFamily="34" charset="0"/>
              <a:buChar char="•"/>
            </a:pPr>
            <a:r>
              <a:rPr lang="en-US" sz="2400" dirty="0" smtClean="0">
                <a:latin typeface="Berlin Sans FB Demi" panose="020E0802020502020306" pitchFamily="34" charset="0"/>
              </a:rPr>
              <a:t>Born into slavery, King worked as a “co-builder” with his master until he purchased his freedom in 1846.</a:t>
            </a:r>
          </a:p>
          <a:p>
            <a:pPr marL="285750" indent="-285750">
              <a:buFont typeface="Arial" panose="020B0604020202020204" pitchFamily="34" charset="0"/>
              <a:buChar char="•"/>
            </a:pPr>
            <a:r>
              <a:rPr lang="en-US" sz="2400" dirty="0" smtClean="0">
                <a:latin typeface="Berlin Sans FB Demi" panose="020E0802020502020306" pitchFamily="34" charset="0"/>
              </a:rPr>
              <a:t>Served as a Republican member of the Alabama House of Representatives from 1868-1872.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012" y="2438399"/>
            <a:ext cx="2262188" cy="3474521"/>
          </a:xfrm>
          <a:prstGeom prst="rect">
            <a:avLst/>
          </a:prstGeom>
        </p:spPr>
      </p:pic>
    </p:spTree>
    <p:extLst>
      <p:ext uri="{BB962C8B-B14F-4D97-AF65-F5344CB8AC3E}">
        <p14:creationId xmlns:p14="http://schemas.microsoft.com/office/powerpoint/2010/main" val="687014818"/>
      </p:ext>
    </p:extLst>
  </p:cSld>
  <p:clrMapOvr>
    <a:masterClrMapping/>
  </p:clrMapOvr>
  <mc:AlternateContent xmlns:mc="http://schemas.openxmlformats.org/markup-compatibility/2006" xmlns:p14="http://schemas.microsoft.com/office/powerpoint/2010/main">
    <mc:Choice Requires="p14">
      <p:transition spd="slow" p14:dur="2000" advTm="8297"/>
    </mc:Choice>
    <mc:Fallback xmlns="">
      <p:transition spd="slow" advTm="829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219200"/>
            <a:ext cx="7543800" cy="640079"/>
          </a:xfrm>
          <a:custGeom>
            <a:avLst/>
            <a:gdLst/>
            <a:ahLst/>
            <a:cxnLst/>
            <a:rect l="l" t="t" r="r" b="b"/>
            <a:pathLst>
              <a:path w="7543800" h="640079">
                <a:moveTo>
                  <a:pt x="0" y="0"/>
                </a:moveTo>
                <a:lnTo>
                  <a:pt x="0" y="640080"/>
                </a:lnTo>
                <a:lnTo>
                  <a:pt x="7543800" y="640079"/>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985770" y="1348740"/>
            <a:ext cx="2332355" cy="372745"/>
          </a:xfrm>
          <a:prstGeom prst="rect">
            <a:avLst/>
          </a:prstGeom>
        </p:spPr>
        <p:txBody>
          <a:bodyPr vert="horz" wrap="square" lIns="0" tIns="0" rIns="0" bIns="0" rtlCol="0">
            <a:noAutofit/>
          </a:bodyPr>
          <a:lstStyle/>
          <a:p>
            <a:pPr marL="12700">
              <a:lnSpc>
                <a:spcPct val="100000"/>
              </a:lnSpc>
            </a:pPr>
            <a:r>
              <a:rPr sz="2400" b="1" spc="-5" dirty="0" smtClean="0">
                <a:latin typeface="Berlin Sans FB Demi"/>
                <a:cs typeface="Berlin Sans FB Demi"/>
              </a:rPr>
              <a:t>Blac</a:t>
            </a:r>
            <a:r>
              <a:rPr sz="2400" b="1" spc="0" dirty="0" smtClean="0">
                <a:latin typeface="Berlin Sans FB Demi"/>
                <a:cs typeface="Berlin Sans FB Demi"/>
              </a:rPr>
              <a:t>k</a:t>
            </a:r>
            <a:r>
              <a:rPr sz="2400" b="1" spc="-5" dirty="0" smtClean="0">
                <a:latin typeface="Berlin Sans FB Demi"/>
                <a:cs typeface="Berlin Sans FB Demi"/>
              </a:rPr>
              <a:t> </a:t>
            </a:r>
            <a:r>
              <a:rPr sz="2400" b="1" spc="-20" dirty="0" smtClean="0">
                <a:latin typeface="Berlin Sans FB Demi"/>
                <a:cs typeface="Berlin Sans FB Demi"/>
              </a:rPr>
              <a:t>Astronauts</a:t>
            </a:r>
            <a:endParaRPr sz="2400">
              <a:latin typeface="Berlin Sans FB Demi"/>
              <a:cs typeface="Berlin Sans FB Demi"/>
            </a:endParaRPr>
          </a:p>
        </p:txBody>
      </p:sp>
      <p:sp>
        <p:nvSpPr>
          <p:cNvPr id="4" name="object 4"/>
          <p:cNvSpPr txBox="1"/>
          <p:nvPr/>
        </p:nvSpPr>
        <p:spPr>
          <a:xfrm>
            <a:off x="8917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8" name="TextBox 7"/>
          <p:cNvSpPr txBox="1"/>
          <p:nvPr/>
        </p:nvSpPr>
        <p:spPr>
          <a:xfrm>
            <a:off x="1825172" y="3563898"/>
            <a:ext cx="6248400" cy="1107996"/>
          </a:xfrm>
          <a:prstGeom prst="rect">
            <a:avLst/>
          </a:prstGeom>
          <a:noFill/>
        </p:spPr>
        <p:txBody>
          <a:bodyPr wrap="square" rtlCol="0">
            <a:spAutoFit/>
          </a:bodyPr>
          <a:lstStyle/>
          <a:p>
            <a:r>
              <a:rPr lang="en-US" sz="2200" dirty="0" smtClean="0">
                <a:latin typeface="Berlin Sans FB Demi" panose="020E0802020502020306" pitchFamily="34" charset="0"/>
              </a:rPr>
              <a:t>Stephanie Wilson (1966-), an engineer and NASA astronaut. She flew her first mission in space on board the Space Shuttle mission STS-121, in 2006.</a:t>
            </a:r>
            <a:endParaRPr lang="en-US" sz="2200" dirty="0">
              <a:latin typeface="Berlin Sans FB Demi" panose="020E0802020502020306" pitchFamily="34" charset="0"/>
            </a:endParaRPr>
          </a:p>
        </p:txBody>
      </p:sp>
      <p:sp>
        <p:nvSpPr>
          <p:cNvPr id="10" name="TextBox 9"/>
          <p:cNvSpPr txBox="1"/>
          <p:nvPr/>
        </p:nvSpPr>
        <p:spPr>
          <a:xfrm>
            <a:off x="1857829" y="2148115"/>
            <a:ext cx="5715000" cy="1107996"/>
          </a:xfrm>
          <a:prstGeom prst="rect">
            <a:avLst/>
          </a:prstGeom>
          <a:noFill/>
        </p:spPr>
        <p:txBody>
          <a:bodyPr wrap="square" rtlCol="0">
            <a:spAutoFit/>
          </a:bodyPr>
          <a:lstStyle/>
          <a:p>
            <a:r>
              <a:rPr lang="en-US" sz="2200" dirty="0" smtClean="0">
                <a:latin typeface="Berlin Sans FB Demi" panose="020E0802020502020306" pitchFamily="34" charset="0"/>
              </a:rPr>
              <a:t>Robert Henry Lawrence, Jr. (1935-1967), was a U.S. Air Force officer and the first African American astronaut </a:t>
            </a:r>
            <a:endParaRPr lang="en-US" sz="2200" dirty="0">
              <a:latin typeface="Berlin Sans FB Demi" panose="020E0802020502020306" pitchFamily="34" charset="0"/>
            </a:endParaRPr>
          </a:p>
        </p:txBody>
      </p:sp>
      <p:sp>
        <p:nvSpPr>
          <p:cNvPr id="12" name="Rectangle 11"/>
          <p:cNvSpPr/>
          <p:nvPr/>
        </p:nvSpPr>
        <p:spPr>
          <a:xfrm>
            <a:off x="1865946" y="5148258"/>
            <a:ext cx="6058853" cy="1107996"/>
          </a:xfrm>
          <a:prstGeom prst="rect">
            <a:avLst/>
          </a:prstGeom>
        </p:spPr>
        <p:txBody>
          <a:bodyPr wrap="square">
            <a:spAutoFit/>
          </a:bodyPr>
          <a:lstStyle/>
          <a:p>
            <a:r>
              <a:rPr lang="en-US" sz="2200" dirty="0" smtClean="0">
                <a:latin typeface="Berlin Sans FB Demi" panose="020E0802020502020306" pitchFamily="34" charset="0"/>
              </a:rPr>
              <a:t>Charles Bolden (1946-), current administrator of NASA and a retired U.S. Marine Corps Major General</a:t>
            </a:r>
            <a:endParaRPr lang="en-US" sz="2200" dirty="0">
              <a:latin typeface="Berlin Sans FB Demi" panose="020E0802020502020306"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7" y="2045189"/>
            <a:ext cx="1313847" cy="13138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03" y="3463634"/>
            <a:ext cx="1336966" cy="133696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029200"/>
            <a:ext cx="1312404" cy="1312404"/>
          </a:xfrm>
          <a:prstGeom prst="rect">
            <a:avLst/>
          </a:prstGeom>
        </p:spPr>
      </p:pic>
      <p:sp>
        <p:nvSpPr>
          <p:cNvPr id="14" name="TextBox 13"/>
          <p:cNvSpPr txBox="1"/>
          <p:nvPr/>
        </p:nvSpPr>
        <p:spPr>
          <a:xfrm>
            <a:off x="4551218" y="6256254"/>
            <a:ext cx="3373582" cy="369332"/>
          </a:xfrm>
          <a:prstGeom prst="rect">
            <a:avLst/>
          </a:prstGeom>
          <a:noFill/>
        </p:spPr>
        <p:txBody>
          <a:bodyPr wrap="square" rtlCol="0">
            <a:spAutoFit/>
          </a:bodyPr>
          <a:lstStyle/>
          <a:p>
            <a:r>
              <a:rPr lang="en-US" dirty="0" smtClean="0">
                <a:latin typeface="Berlin Sans FB Demi" panose="020E0802020502020306" pitchFamily="34" charset="0"/>
              </a:rPr>
              <a:t>And many more not listed!</a:t>
            </a:r>
            <a:endParaRPr lang="en-US" dirty="0">
              <a:latin typeface="Berlin Sans FB Demi" panose="020E0802020502020306" pitchFamily="34" charset="0"/>
            </a:endParaRPr>
          </a:p>
        </p:txBody>
      </p:sp>
    </p:spTree>
    <p:extLst>
      <p:ext uri="{BB962C8B-B14F-4D97-AF65-F5344CB8AC3E}">
        <p14:creationId xmlns:p14="http://schemas.microsoft.com/office/powerpoint/2010/main" val="389634201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14400"/>
            <a:ext cx="7467600" cy="685800"/>
          </a:xfrm>
          <a:custGeom>
            <a:avLst/>
            <a:gdLst/>
            <a:ahLst/>
            <a:cxnLst/>
            <a:rect l="l" t="t" r="r" b="b"/>
            <a:pathLst>
              <a:path w="7467600" h="685800">
                <a:moveTo>
                  <a:pt x="0" y="0"/>
                </a:moveTo>
                <a:lnTo>
                  <a:pt x="0" y="685800"/>
                </a:lnTo>
                <a:lnTo>
                  <a:pt x="7467600" y="685800"/>
                </a:lnTo>
                <a:lnTo>
                  <a:pt x="7467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174240" y="1524000"/>
            <a:ext cx="5598160" cy="4898372"/>
          </a:xfrm>
          <a:prstGeom prst="rect">
            <a:avLst/>
          </a:prstGeom>
        </p:spPr>
        <p:txBody>
          <a:bodyPr vert="horz" wrap="square" lIns="0" tIns="0" rIns="0" bIns="0" rtlCol="0">
            <a:noAutofit/>
          </a:bodyPr>
          <a:lstStyle/>
          <a:p>
            <a:pPr>
              <a:lnSpc>
                <a:spcPts val="500"/>
              </a:lnSpc>
              <a:spcBef>
                <a:spcPts val="21"/>
              </a:spcBef>
            </a:pPr>
            <a:endParaRPr sz="2100" dirty="0"/>
          </a:p>
          <a:p>
            <a:pPr>
              <a:lnSpc>
                <a:spcPts val="1000"/>
              </a:lnSpc>
            </a:pPr>
            <a:endParaRPr sz="2100" dirty="0"/>
          </a:p>
          <a:p>
            <a:pPr>
              <a:lnSpc>
                <a:spcPts val="1000"/>
              </a:lnSpc>
            </a:pPr>
            <a:endParaRPr sz="2100" dirty="0"/>
          </a:p>
          <a:p>
            <a:pPr>
              <a:lnSpc>
                <a:spcPts val="1000"/>
              </a:lnSpc>
            </a:pPr>
            <a:endParaRPr sz="2100" dirty="0"/>
          </a:p>
          <a:p>
            <a:pPr marL="732790" marR="12700" indent="-342900">
              <a:lnSpc>
                <a:spcPct val="80200"/>
              </a:lnSpc>
              <a:buFont typeface="Arial" panose="020B0604020202020204" pitchFamily="34" charset="0"/>
              <a:buChar char="•"/>
            </a:pPr>
            <a:r>
              <a:rPr sz="2100" b="1" spc="-10" dirty="0" smtClean="0">
                <a:latin typeface="Berlin Sans FB Demi"/>
                <a:cs typeface="Berlin Sans FB Demi"/>
              </a:rPr>
              <a:t>Alcorn received </a:t>
            </a:r>
            <a:r>
              <a:rPr sz="2100" b="1" spc="-15" dirty="0" smtClean="0">
                <a:latin typeface="Berlin Sans FB Demi"/>
                <a:cs typeface="Berlin Sans FB Demi"/>
              </a:rPr>
              <a:t>a </a:t>
            </a:r>
            <a:r>
              <a:rPr sz="2100" b="1" spc="-10" dirty="0" smtClean="0">
                <a:latin typeface="Berlin Sans FB Demi"/>
                <a:cs typeface="Berlin Sans FB Demi"/>
              </a:rPr>
              <a:t>four- year </a:t>
            </a:r>
            <a:r>
              <a:rPr sz="2100" b="1" spc="-15" dirty="0" smtClean="0">
                <a:latin typeface="Berlin Sans FB Demi"/>
                <a:cs typeface="Berlin Sans FB Demi"/>
              </a:rPr>
              <a:t>academic </a:t>
            </a:r>
            <a:r>
              <a:rPr sz="2100" b="1" spc="-10" dirty="0" smtClean="0">
                <a:latin typeface="Berlin Sans FB Demi"/>
                <a:cs typeface="Berlin Sans FB Demi"/>
              </a:rPr>
              <a:t>scholarship to Occidental College in Los Angeles, </a:t>
            </a:r>
            <a:r>
              <a:rPr sz="2100" b="1" spc="-15" dirty="0" smtClean="0">
                <a:latin typeface="Berlin Sans FB Demi"/>
                <a:cs typeface="Berlin Sans FB Demi"/>
              </a:rPr>
              <a:t>where he</a:t>
            </a:r>
            <a:r>
              <a:rPr sz="2100" b="1" spc="-10" dirty="0" smtClean="0">
                <a:latin typeface="Berlin Sans FB Demi"/>
                <a:cs typeface="Berlin Sans FB Demi"/>
              </a:rPr>
              <a:t> graduated with </a:t>
            </a:r>
            <a:r>
              <a:rPr sz="2100" b="1" spc="-15" dirty="0" smtClean="0">
                <a:latin typeface="Berlin Sans FB Demi"/>
                <a:cs typeface="Berlin Sans FB Demi"/>
              </a:rPr>
              <a:t>a </a:t>
            </a:r>
            <a:r>
              <a:rPr sz="2100" b="1" spc="-10" dirty="0" smtClean="0">
                <a:latin typeface="Berlin Sans FB Demi"/>
                <a:cs typeface="Berlin Sans FB Demi"/>
              </a:rPr>
              <a:t>Bachelor of Science in Physics. </a:t>
            </a:r>
            <a:r>
              <a:rPr lang="en-US" sz="2100" b="1" spc="-15" dirty="0" smtClean="0">
                <a:latin typeface="Berlin Sans FB Demi"/>
                <a:cs typeface="Berlin Sans FB Demi"/>
              </a:rPr>
              <a:t>He </a:t>
            </a:r>
            <a:r>
              <a:rPr sz="2100" b="1" spc="-10" dirty="0" smtClean="0">
                <a:latin typeface="Berlin Sans FB Demi"/>
                <a:cs typeface="Berlin Sans FB Demi"/>
              </a:rPr>
              <a:t>received his degree with honors while earning eight letters</a:t>
            </a:r>
            <a:r>
              <a:rPr sz="2100" b="1" spc="-5" dirty="0" smtClean="0">
                <a:latin typeface="Berlin Sans FB Demi"/>
                <a:cs typeface="Berlin Sans FB Demi"/>
              </a:rPr>
              <a:t> </a:t>
            </a:r>
            <a:r>
              <a:rPr sz="2100" b="1" spc="-10" dirty="0" smtClean="0">
                <a:latin typeface="Berlin Sans FB Demi"/>
                <a:cs typeface="Berlin Sans FB Demi"/>
              </a:rPr>
              <a:t>in</a:t>
            </a:r>
            <a:r>
              <a:rPr sz="2100" b="1" spc="-5" dirty="0" smtClean="0">
                <a:latin typeface="Berlin Sans FB Demi"/>
                <a:cs typeface="Berlin Sans FB Demi"/>
              </a:rPr>
              <a:t> </a:t>
            </a:r>
            <a:r>
              <a:rPr sz="2100" b="1" spc="-10" dirty="0" smtClean="0">
                <a:latin typeface="Berlin Sans FB Demi"/>
                <a:cs typeface="Berlin Sans FB Demi"/>
              </a:rPr>
              <a:t>basketball</a:t>
            </a:r>
            <a:r>
              <a:rPr sz="2100" b="1" spc="-5" dirty="0" smtClean="0">
                <a:latin typeface="Berlin Sans FB Demi"/>
                <a:cs typeface="Berlin Sans FB Demi"/>
              </a:rPr>
              <a:t> </a:t>
            </a:r>
            <a:r>
              <a:rPr sz="2100" b="1" spc="-15" dirty="0" smtClean="0">
                <a:latin typeface="Berlin Sans FB Demi"/>
                <a:cs typeface="Berlin Sans FB Demi"/>
              </a:rPr>
              <a:t>and</a:t>
            </a:r>
            <a:r>
              <a:rPr sz="2100" b="1" spc="-5" dirty="0" smtClean="0">
                <a:latin typeface="Berlin Sans FB Demi"/>
                <a:cs typeface="Berlin Sans FB Demi"/>
              </a:rPr>
              <a:t> </a:t>
            </a:r>
            <a:r>
              <a:rPr sz="2100" b="1" spc="-10" dirty="0" smtClean="0">
                <a:latin typeface="Berlin Sans FB Demi"/>
                <a:cs typeface="Berlin Sans FB Demi"/>
              </a:rPr>
              <a:t>football.</a:t>
            </a:r>
            <a:r>
              <a:rPr sz="2100" b="1" spc="-5" dirty="0" smtClean="0">
                <a:latin typeface="Berlin Sans FB Demi"/>
                <a:cs typeface="Berlin Sans FB Demi"/>
              </a:rPr>
              <a:t> </a:t>
            </a:r>
            <a:endParaRPr lang="en-US" sz="2100" b="1" spc="-5" dirty="0" smtClean="0">
              <a:latin typeface="Berlin Sans FB Demi"/>
              <a:cs typeface="Berlin Sans FB Demi"/>
            </a:endParaRPr>
          </a:p>
          <a:p>
            <a:pPr marL="732790" marR="12700" indent="-342900">
              <a:lnSpc>
                <a:spcPct val="80200"/>
              </a:lnSpc>
              <a:buFont typeface="Arial" panose="020B0604020202020204" pitchFamily="34" charset="0"/>
              <a:buChar char="•"/>
            </a:pPr>
            <a:r>
              <a:rPr sz="2100" b="1" spc="-10" dirty="0" smtClean="0">
                <a:latin typeface="Berlin Sans FB Demi"/>
                <a:cs typeface="Berlin Sans FB Demi"/>
              </a:rPr>
              <a:t>Alcorn </a:t>
            </a:r>
            <a:r>
              <a:rPr sz="2100" b="1" spc="-15" dirty="0" smtClean="0">
                <a:latin typeface="Berlin Sans FB Demi"/>
                <a:cs typeface="Berlin Sans FB Demi"/>
              </a:rPr>
              <a:t>earned a</a:t>
            </a:r>
            <a:r>
              <a:rPr sz="2100" b="1" spc="-5" dirty="0" smtClean="0">
                <a:latin typeface="Berlin Sans FB Demi"/>
                <a:cs typeface="Berlin Sans FB Demi"/>
              </a:rPr>
              <a:t> </a:t>
            </a:r>
            <a:r>
              <a:rPr sz="2100" b="1" spc="-10" dirty="0" smtClean="0">
                <a:latin typeface="Berlin Sans FB Demi"/>
                <a:cs typeface="Berlin Sans FB Demi"/>
              </a:rPr>
              <a:t>Master of</a:t>
            </a:r>
            <a:r>
              <a:rPr sz="2100" b="1" spc="-5" dirty="0" smtClean="0">
                <a:latin typeface="Berlin Sans FB Demi"/>
                <a:cs typeface="Berlin Sans FB Demi"/>
              </a:rPr>
              <a:t> </a:t>
            </a:r>
            <a:r>
              <a:rPr sz="2100" b="1" spc="-10" dirty="0" smtClean="0">
                <a:latin typeface="Berlin Sans FB Demi"/>
                <a:cs typeface="Berlin Sans FB Demi"/>
              </a:rPr>
              <a:t>Science in Nuclear Physics in 1963 </a:t>
            </a:r>
            <a:r>
              <a:rPr sz="2100" b="1" spc="-15" dirty="0" smtClean="0">
                <a:latin typeface="Berlin Sans FB Demi"/>
                <a:cs typeface="Berlin Sans FB Demi"/>
              </a:rPr>
              <a:t>from Howard</a:t>
            </a:r>
            <a:r>
              <a:rPr sz="2100" b="1" spc="-10" dirty="0" smtClean="0">
                <a:latin typeface="Berlin Sans FB Demi"/>
                <a:cs typeface="Berlin Sans FB Demi"/>
              </a:rPr>
              <a:t> University,</a:t>
            </a:r>
            <a:r>
              <a:rPr sz="2100" b="1" spc="-5" dirty="0" smtClean="0">
                <a:latin typeface="Berlin Sans FB Demi"/>
                <a:cs typeface="Berlin Sans FB Demi"/>
              </a:rPr>
              <a:t> </a:t>
            </a:r>
            <a:r>
              <a:rPr sz="2100" b="1" spc="-10" dirty="0" smtClean="0">
                <a:latin typeface="Berlin Sans FB Demi"/>
                <a:cs typeface="Berlin Sans FB Demi"/>
              </a:rPr>
              <a:t>after</a:t>
            </a:r>
            <a:r>
              <a:rPr sz="2100" b="1" spc="-5" dirty="0" smtClean="0">
                <a:latin typeface="Berlin Sans FB Demi"/>
                <a:cs typeface="Berlin Sans FB Demi"/>
              </a:rPr>
              <a:t> </a:t>
            </a:r>
            <a:r>
              <a:rPr sz="2100" b="1" spc="-10" dirty="0" smtClean="0">
                <a:latin typeface="Berlin Sans FB Demi"/>
                <a:cs typeface="Berlin Sans FB Demi"/>
              </a:rPr>
              <a:t>nine</a:t>
            </a:r>
            <a:r>
              <a:rPr sz="2100" b="1" spc="-5" dirty="0" smtClean="0">
                <a:latin typeface="Berlin Sans FB Demi"/>
                <a:cs typeface="Berlin Sans FB Demi"/>
              </a:rPr>
              <a:t> </a:t>
            </a:r>
            <a:r>
              <a:rPr sz="2100" b="1" spc="-15" dirty="0" smtClean="0">
                <a:latin typeface="Berlin Sans FB Demi"/>
                <a:cs typeface="Berlin Sans FB Demi"/>
              </a:rPr>
              <a:t>months</a:t>
            </a:r>
            <a:r>
              <a:rPr sz="2100" b="1" spc="-5" dirty="0" smtClean="0">
                <a:latin typeface="Berlin Sans FB Demi"/>
                <a:cs typeface="Berlin Sans FB Demi"/>
              </a:rPr>
              <a:t> </a:t>
            </a:r>
            <a:r>
              <a:rPr sz="2100" b="1" spc="-10" dirty="0" smtClean="0">
                <a:latin typeface="Berlin Sans FB Demi"/>
                <a:cs typeface="Berlin Sans FB Demi"/>
              </a:rPr>
              <a:t>of</a:t>
            </a:r>
            <a:r>
              <a:rPr sz="2100" b="1" spc="-5" dirty="0" smtClean="0">
                <a:latin typeface="Berlin Sans FB Demi"/>
                <a:cs typeface="Berlin Sans FB Demi"/>
              </a:rPr>
              <a:t> </a:t>
            </a:r>
            <a:r>
              <a:rPr sz="2100" b="1" spc="-10" dirty="0" smtClean="0">
                <a:latin typeface="Berlin Sans FB Demi"/>
                <a:cs typeface="Berlin Sans FB Demi"/>
              </a:rPr>
              <a:t>study.</a:t>
            </a:r>
            <a:endParaRPr lang="en-US" sz="2100" b="1" spc="-10" dirty="0" smtClean="0">
              <a:latin typeface="Berlin Sans FB Demi"/>
              <a:cs typeface="Berlin Sans FB Demi"/>
            </a:endParaRPr>
          </a:p>
          <a:p>
            <a:pPr marL="732790" marR="12700" indent="-342900">
              <a:lnSpc>
                <a:spcPct val="80200"/>
              </a:lnSpc>
              <a:buFont typeface="Arial" panose="020B0604020202020204" pitchFamily="34" charset="0"/>
              <a:buChar char="•"/>
            </a:pPr>
            <a:r>
              <a:rPr sz="2100" b="1" spc="-10" dirty="0" smtClean="0">
                <a:latin typeface="Berlin Sans FB Demi"/>
                <a:cs typeface="Berlin Sans FB Demi"/>
              </a:rPr>
              <a:t>During</a:t>
            </a:r>
            <a:r>
              <a:rPr sz="2100" b="1" spc="-5" dirty="0" smtClean="0">
                <a:latin typeface="Berlin Sans FB Demi"/>
                <a:cs typeface="Berlin Sans FB Demi"/>
              </a:rPr>
              <a:t> </a:t>
            </a:r>
            <a:r>
              <a:rPr sz="2100" b="1" spc="-10" dirty="0" smtClean="0">
                <a:latin typeface="Berlin Sans FB Demi"/>
                <a:cs typeface="Berlin Sans FB Demi"/>
              </a:rPr>
              <a:t>the</a:t>
            </a:r>
            <a:r>
              <a:rPr sz="2100" b="1" spc="-5" dirty="0" smtClean="0">
                <a:latin typeface="Berlin Sans FB Demi"/>
                <a:cs typeface="Berlin Sans FB Demi"/>
              </a:rPr>
              <a:t> </a:t>
            </a:r>
            <a:r>
              <a:rPr sz="2100" b="1" spc="-15" dirty="0" smtClean="0">
                <a:latin typeface="Berlin Sans FB Demi"/>
                <a:cs typeface="Berlin Sans FB Demi"/>
              </a:rPr>
              <a:t>summers</a:t>
            </a:r>
            <a:r>
              <a:rPr sz="2100" b="1" spc="-5" dirty="0" smtClean="0">
                <a:latin typeface="Berlin Sans FB Demi"/>
                <a:cs typeface="Berlin Sans FB Demi"/>
              </a:rPr>
              <a:t> </a:t>
            </a:r>
            <a:r>
              <a:rPr sz="2100" b="1" spc="-10" dirty="0" smtClean="0">
                <a:latin typeface="Berlin Sans FB Demi"/>
                <a:cs typeface="Berlin Sans FB Demi"/>
              </a:rPr>
              <a:t>of</a:t>
            </a:r>
            <a:r>
              <a:rPr sz="2100" b="1" spc="-5" dirty="0" smtClean="0">
                <a:latin typeface="Berlin Sans FB Demi"/>
                <a:cs typeface="Berlin Sans FB Demi"/>
              </a:rPr>
              <a:t> </a:t>
            </a:r>
            <a:r>
              <a:rPr sz="2100" b="1" spc="-10" dirty="0" smtClean="0">
                <a:latin typeface="Berlin Sans FB Demi"/>
                <a:cs typeface="Berlin Sans FB Demi"/>
              </a:rPr>
              <a:t>1962</a:t>
            </a:r>
            <a:r>
              <a:rPr sz="2100" b="1" spc="-5" dirty="0" smtClean="0">
                <a:latin typeface="Berlin Sans FB Demi"/>
                <a:cs typeface="Berlin Sans FB Demi"/>
              </a:rPr>
              <a:t> </a:t>
            </a:r>
            <a:r>
              <a:rPr sz="2100" b="1" spc="-15" dirty="0" smtClean="0">
                <a:latin typeface="Berlin Sans FB Demi"/>
                <a:cs typeface="Berlin Sans FB Demi"/>
              </a:rPr>
              <a:t>and</a:t>
            </a:r>
            <a:r>
              <a:rPr sz="2100" b="1" spc="-5" dirty="0" smtClean="0">
                <a:latin typeface="Berlin Sans FB Demi"/>
                <a:cs typeface="Berlin Sans FB Demi"/>
              </a:rPr>
              <a:t> </a:t>
            </a:r>
            <a:r>
              <a:rPr sz="2100" b="1" spc="-10" dirty="0" smtClean="0">
                <a:latin typeface="Berlin Sans FB Demi"/>
                <a:cs typeface="Berlin Sans FB Demi"/>
              </a:rPr>
              <a:t>1963, </a:t>
            </a:r>
            <a:r>
              <a:rPr lang="en-US" sz="2100" b="1" spc="-10" dirty="0" smtClean="0">
                <a:latin typeface="Berlin Sans FB Demi"/>
                <a:cs typeface="Berlin Sans FB Demi"/>
              </a:rPr>
              <a:t>he</a:t>
            </a:r>
            <a:r>
              <a:rPr sz="2100" b="1" spc="-10" dirty="0" smtClean="0">
                <a:latin typeface="Berlin Sans FB Demi"/>
                <a:cs typeface="Berlin Sans FB Demi"/>
              </a:rPr>
              <a:t> </a:t>
            </a:r>
            <a:r>
              <a:rPr sz="2100" b="1" spc="-15" dirty="0" smtClean="0">
                <a:latin typeface="Berlin Sans FB Demi"/>
                <a:cs typeface="Berlin Sans FB Demi"/>
              </a:rPr>
              <a:t>worked </a:t>
            </a:r>
            <a:r>
              <a:rPr sz="2100" b="1" spc="-10" dirty="0" smtClean="0">
                <a:latin typeface="Berlin Sans FB Demi"/>
                <a:cs typeface="Berlin Sans FB Demi"/>
              </a:rPr>
              <a:t>as</a:t>
            </a:r>
            <a:r>
              <a:rPr sz="2100" b="1" spc="-5" dirty="0" smtClean="0">
                <a:latin typeface="Berlin Sans FB Demi"/>
                <a:cs typeface="Berlin Sans FB Demi"/>
              </a:rPr>
              <a:t> </a:t>
            </a:r>
            <a:r>
              <a:rPr sz="2100" b="1" spc="-15" dirty="0" smtClean="0">
                <a:latin typeface="Berlin Sans FB Demi"/>
                <a:cs typeface="Berlin Sans FB Demi"/>
              </a:rPr>
              <a:t>a</a:t>
            </a:r>
            <a:r>
              <a:rPr sz="2100" b="1" spc="-5" dirty="0" smtClean="0">
                <a:latin typeface="Berlin Sans FB Demi"/>
                <a:cs typeface="Berlin Sans FB Demi"/>
              </a:rPr>
              <a:t> </a:t>
            </a:r>
            <a:r>
              <a:rPr sz="2100" b="1" spc="-10" dirty="0" smtClean="0">
                <a:latin typeface="Berlin Sans FB Demi"/>
                <a:cs typeface="Berlin Sans FB Demi"/>
              </a:rPr>
              <a:t>research engineer for the Space Division of </a:t>
            </a:r>
            <a:r>
              <a:rPr sz="2100" b="1" spc="-15" dirty="0" smtClean="0">
                <a:latin typeface="Berlin Sans FB Demi"/>
                <a:cs typeface="Berlin Sans FB Demi"/>
              </a:rPr>
              <a:t>North</a:t>
            </a:r>
            <a:r>
              <a:rPr sz="2100" b="1" spc="-10" dirty="0" smtClean="0">
                <a:latin typeface="Berlin Sans FB Demi"/>
                <a:cs typeface="Berlin Sans FB Demi"/>
              </a:rPr>
              <a:t> America Rockwell. </a:t>
            </a:r>
            <a:r>
              <a:rPr sz="2100" b="1" spc="-15" dirty="0" smtClean="0">
                <a:latin typeface="Berlin Sans FB Demi"/>
                <a:cs typeface="Berlin Sans FB Demi"/>
              </a:rPr>
              <a:t>He was </a:t>
            </a:r>
            <a:r>
              <a:rPr sz="2100" b="1" spc="-10" dirty="0" smtClean="0">
                <a:latin typeface="Berlin Sans FB Demi"/>
                <a:cs typeface="Berlin Sans FB Demi"/>
              </a:rPr>
              <a:t>involved with the</a:t>
            </a:r>
            <a:r>
              <a:rPr sz="2100" b="1" spc="-5" dirty="0" smtClean="0">
                <a:latin typeface="Berlin Sans FB Demi"/>
                <a:cs typeface="Berlin Sans FB Demi"/>
              </a:rPr>
              <a:t> </a:t>
            </a:r>
            <a:r>
              <a:rPr sz="2100" b="1" u="heavy" spc="-15" dirty="0" smtClean="0">
                <a:latin typeface="Berlin Sans FB Demi"/>
                <a:cs typeface="Berlin Sans FB Demi"/>
              </a:rPr>
              <a:t>computer</a:t>
            </a:r>
            <a:r>
              <a:rPr sz="2100" b="1" u="heavy" spc="-10" dirty="0" smtClean="0">
                <a:latin typeface="Berlin Sans FB Demi"/>
                <a:cs typeface="Berlin Sans FB Demi"/>
              </a:rPr>
              <a:t> analysis of launch</a:t>
            </a:r>
            <a:r>
              <a:rPr sz="2100" b="1" spc="-5" dirty="0" smtClean="0">
                <a:latin typeface="Berlin Sans FB Demi"/>
                <a:cs typeface="Berlin Sans FB Demi"/>
              </a:rPr>
              <a:t> </a:t>
            </a:r>
            <a:r>
              <a:rPr sz="2100" b="1" u="heavy" spc="-10" dirty="0" smtClean="0">
                <a:latin typeface="Berlin Sans FB Demi"/>
                <a:cs typeface="Berlin Sans FB Demi"/>
              </a:rPr>
              <a:t>trajectories</a:t>
            </a:r>
            <a:r>
              <a:rPr sz="2100" b="1" u="heavy" spc="-5" dirty="0" smtClean="0">
                <a:latin typeface="Berlin Sans FB Demi"/>
                <a:cs typeface="Berlin Sans FB Demi"/>
              </a:rPr>
              <a:t> </a:t>
            </a:r>
            <a:r>
              <a:rPr sz="2100" b="1" u="heavy" spc="-15" dirty="0" smtClean="0">
                <a:latin typeface="Berlin Sans FB Demi"/>
                <a:cs typeface="Berlin Sans FB Demi"/>
              </a:rPr>
              <a:t>and</a:t>
            </a:r>
            <a:r>
              <a:rPr sz="2100" b="1" u="heavy" spc="-5" dirty="0" smtClean="0">
                <a:latin typeface="Berlin Sans FB Demi"/>
                <a:cs typeface="Berlin Sans FB Demi"/>
              </a:rPr>
              <a:t> </a:t>
            </a:r>
            <a:r>
              <a:rPr sz="2100" b="1" u="heavy" spc="-10" dirty="0" smtClean="0">
                <a:latin typeface="Berlin Sans FB Demi"/>
                <a:cs typeface="Berlin Sans FB Demi"/>
              </a:rPr>
              <a:t>orbital</a:t>
            </a:r>
            <a:r>
              <a:rPr sz="2100" b="1" u="heavy" spc="-5" dirty="0" smtClean="0">
                <a:latin typeface="Berlin Sans FB Demi"/>
                <a:cs typeface="Berlin Sans FB Demi"/>
              </a:rPr>
              <a:t> </a:t>
            </a:r>
            <a:r>
              <a:rPr sz="2100" b="1" u="heavy" spc="-10" dirty="0" smtClean="0">
                <a:latin typeface="Berlin Sans FB Demi"/>
                <a:cs typeface="Berlin Sans FB Demi"/>
              </a:rPr>
              <a:t>mechanics</a:t>
            </a:r>
            <a:r>
              <a:rPr sz="2100" b="1" u="heavy" spc="-5" dirty="0" smtClean="0">
                <a:latin typeface="Berlin Sans FB Demi"/>
                <a:cs typeface="Berlin Sans FB Demi"/>
              </a:rPr>
              <a:t> </a:t>
            </a:r>
            <a:r>
              <a:rPr sz="2100" b="1" u="heavy" spc="-10" dirty="0" smtClean="0">
                <a:latin typeface="Berlin Sans FB Demi"/>
                <a:cs typeface="Berlin Sans FB Demi"/>
              </a:rPr>
              <a:t>for</a:t>
            </a:r>
            <a:r>
              <a:rPr sz="2100" b="1" spc="-5" dirty="0" smtClean="0">
                <a:latin typeface="Berlin Sans FB Demi"/>
                <a:cs typeface="Berlin Sans FB Demi"/>
              </a:rPr>
              <a:t> </a:t>
            </a:r>
            <a:r>
              <a:rPr sz="2100" b="1" u="heavy" spc="-10" dirty="0" smtClean="0">
                <a:latin typeface="Berlin Sans FB Demi"/>
                <a:cs typeface="Berlin Sans FB Demi"/>
              </a:rPr>
              <a:t>Rockwell</a:t>
            </a:r>
            <a:r>
              <a:rPr sz="2100" b="1" u="heavy" spc="-5" dirty="0" smtClean="0">
                <a:latin typeface="Berlin Sans FB Demi"/>
                <a:cs typeface="Berlin Sans FB Demi"/>
              </a:rPr>
              <a:t> </a:t>
            </a:r>
            <a:r>
              <a:rPr sz="2100" b="1" u="heavy" spc="-10" dirty="0" smtClean="0">
                <a:latin typeface="Berlin Sans FB Demi"/>
                <a:cs typeface="Berlin Sans FB Demi"/>
              </a:rPr>
              <a:t>missiles</a:t>
            </a:r>
            <a:r>
              <a:rPr sz="2100" b="1" spc="-10" dirty="0" smtClean="0">
                <a:latin typeface="Berlin Sans FB Demi"/>
                <a:cs typeface="Berlin Sans FB Demi"/>
              </a:rPr>
              <a:t>,</a:t>
            </a:r>
            <a:r>
              <a:rPr sz="2100" b="1" spc="-5" dirty="0" smtClean="0">
                <a:latin typeface="Berlin Sans FB Demi"/>
                <a:cs typeface="Berlin Sans FB Demi"/>
              </a:rPr>
              <a:t> </a:t>
            </a:r>
            <a:r>
              <a:rPr sz="2100" b="1" spc="-10" dirty="0" smtClean="0">
                <a:latin typeface="Berlin Sans FB Demi"/>
                <a:cs typeface="Berlin Sans FB Demi"/>
              </a:rPr>
              <a:t>including the</a:t>
            </a:r>
            <a:r>
              <a:rPr sz="2100" b="1" spc="-5" dirty="0" smtClean="0">
                <a:latin typeface="Berlin Sans FB Demi"/>
                <a:cs typeface="Berlin Sans FB Demi"/>
              </a:rPr>
              <a:t> </a:t>
            </a:r>
            <a:r>
              <a:rPr sz="2100" b="1" spc="-10" dirty="0" smtClean="0">
                <a:latin typeface="Berlin Sans FB Demi"/>
                <a:cs typeface="Berlin Sans FB Demi"/>
              </a:rPr>
              <a:t>Titan</a:t>
            </a:r>
            <a:r>
              <a:rPr sz="2100" b="1" spc="-5" dirty="0" smtClean="0">
                <a:latin typeface="Berlin Sans FB Demi"/>
                <a:cs typeface="Berlin Sans FB Demi"/>
              </a:rPr>
              <a:t> </a:t>
            </a:r>
            <a:r>
              <a:rPr sz="2100" b="1" spc="-10" dirty="0" smtClean="0">
                <a:latin typeface="Berlin Sans FB Demi"/>
                <a:cs typeface="Berlin Sans FB Demi"/>
              </a:rPr>
              <a:t>I</a:t>
            </a:r>
            <a:r>
              <a:rPr sz="2100" b="1" spc="-5" dirty="0" smtClean="0">
                <a:latin typeface="Berlin Sans FB Demi"/>
                <a:cs typeface="Berlin Sans FB Demi"/>
              </a:rPr>
              <a:t> </a:t>
            </a:r>
            <a:r>
              <a:rPr sz="2100" b="1" spc="-15" dirty="0" smtClean="0">
                <a:latin typeface="Berlin Sans FB Demi"/>
                <a:cs typeface="Berlin Sans FB Demi"/>
              </a:rPr>
              <a:t>and</a:t>
            </a:r>
            <a:r>
              <a:rPr sz="2100" b="1" spc="-10" dirty="0" smtClean="0">
                <a:latin typeface="Berlin Sans FB Demi"/>
                <a:cs typeface="Berlin Sans FB Demi"/>
              </a:rPr>
              <a:t> II, Saturn IV, </a:t>
            </a:r>
            <a:r>
              <a:rPr sz="2100" b="1" spc="-15" dirty="0" smtClean="0">
                <a:latin typeface="Berlin Sans FB Demi"/>
                <a:cs typeface="Berlin Sans FB Demi"/>
              </a:rPr>
              <a:t>and </a:t>
            </a:r>
            <a:r>
              <a:rPr sz="2100" b="1" spc="-10" dirty="0" smtClean="0">
                <a:latin typeface="Berlin Sans FB Demi"/>
                <a:cs typeface="Berlin Sans FB Demi"/>
              </a:rPr>
              <a:t>the </a:t>
            </a:r>
            <a:r>
              <a:rPr sz="2100" b="1" spc="-15" dirty="0" smtClean="0">
                <a:latin typeface="Berlin Sans FB Demi"/>
                <a:cs typeface="Berlin Sans FB Demi"/>
              </a:rPr>
              <a:t>Nova.</a:t>
            </a:r>
            <a:endParaRPr sz="2100" dirty="0">
              <a:latin typeface="Berlin Sans FB Demi"/>
              <a:cs typeface="Berlin Sans FB Demi"/>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2070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495300" y="886691"/>
            <a:ext cx="7086600" cy="1046440"/>
          </a:xfrm>
          <a:prstGeom prst="rect">
            <a:avLst/>
          </a:prstGeom>
          <a:noFill/>
        </p:spPr>
        <p:txBody>
          <a:bodyPr wrap="square" rtlCol="0">
            <a:spAutoFit/>
          </a:bodyPr>
          <a:lstStyle/>
          <a:p>
            <a:pPr algn="ctr"/>
            <a:r>
              <a:rPr lang="en-US" sz="2200" b="1" spc="-20" dirty="0" smtClean="0">
                <a:latin typeface="Berlin Sans FB Demi"/>
                <a:cs typeface="Berlin Sans FB Demi"/>
              </a:rPr>
              <a:t>1940-</a:t>
            </a:r>
            <a:r>
              <a:rPr lang="en-US" sz="2200" b="1" spc="-15" dirty="0" smtClean="0">
                <a:latin typeface="Berlin Sans FB Demi"/>
                <a:cs typeface="Berlin Sans FB Demi"/>
              </a:rPr>
              <a:t> </a:t>
            </a:r>
            <a:r>
              <a:rPr lang="en-US" sz="2200" b="1" spc="-15" dirty="0">
                <a:latin typeface="Berlin Sans FB Demi"/>
                <a:cs typeface="Berlin Sans FB Demi"/>
              </a:rPr>
              <a:t>George Edward </a:t>
            </a:r>
            <a:r>
              <a:rPr lang="en-US" sz="2200" b="1" spc="-15" dirty="0" smtClean="0">
                <a:latin typeface="Berlin Sans FB Demi"/>
                <a:cs typeface="Berlin Sans FB Demi"/>
              </a:rPr>
              <a:t>Al</a:t>
            </a:r>
            <a:r>
              <a:rPr lang="en-US" sz="2200" b="1" spc="-5" dirty="0" smtClean="0">
                <a:latin typeface="Berlin Sans FB Demi"/>
                <a:cs typeface="Berlin Sans FB Demi"/>
              </a:rPr>
              <a:t>corn, Jr. - </a:t>
            </a:r>
            <a:r>
              <a:rPr lang="en-US" sz="2200" b="1" spc="-20" dirty="0" smtClean="0">
                <a:latin typeface="Berlin Sans FB Demi"/>
                <a:cs typeface="Berlin Sans FB Demi"/>
              </a:rPr>
              <a:t>Aerospac</a:t>
            </a:r>
            <a:r>
              <a:rPr lang="en-US" sz="2200" b="1" spc="-15" dirty="0" smtClean="0">
                <a:latin typeface="Berlin Sans FB Demi"/>
                <a:cs typeface="Berlin Sans FB Demi"/>
              </a:rPr>
              <a:t>e </a:t>
            </a:r>
            <a:r>
              <a:rPr lang="en-US" sz="2200" b="1" spc="-20" dirty="0">
                <a:latin typeface="Berlin Sans FB Demi"/>
                <a:cs typeface="Berlin Sans FB Demi"/>
              </a:rPr>
              <a:t>Engineering</a:t>
            </a:r>
            <a:endParaRPr lang="en-US" sz="2200" dirty="0">
              <a:latin typeface="Berlin Sans FB Demi"/>
              <a:cs typeface="Berlin Sans FB Demi"/>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65" y="2362200"/>
            <a:ext cx="2045335" cy="2716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360"/>
    </mc:Choice>
    <mc:Fallback xmlns="">
      <p:transition spd="slow" advTm="1036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7400" y="990600"/>
            <a:ext cx="5791200" cy="1219200"/>
          </a:xfrm>
          <a:custGeom>
            <a:avLst/>
            <a:gdLst/>
            <a:ahLst/>
            <a:cxnLst/>
            <a:rect l="l" t="t" r="r" b="b"/>
            <a:pathLst>
              <a:path w="5791200" h="1219200">
                <a:moveTo>
                  <a:pt x="0" y="0"/>
                </a:moveTo>
                <a:lnTo>
                  <a:pt x="0" y="1219200"/>
                </a:lnTo>
                <a:lnTo>
                  <a:pt x="5791200" y="1219200"/>
                </a:lnTo>
                <a:lnTo>
                  <a:pt x="5791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2209801" y="1199896"/>
            <a:ext cx="5486400" cy="876554"/>
          </a:xfrm>
          <a:prstGeom prst="rect">
            <a:avLst/>
          </a:prstGeom>
        </p:spPr>
        <p:txBody>
          <a:bodyPr vert="horz" wrap="square" lIns="0" tIns="0" rIns="0" bIns="0" rtlCol="0">
            <a:noAutofit/>
          </a:bodyPr>
          <a:lstStyle/>
          <a:p>
            <a:pPr marL="1003300" marR="12700" indent="-991235" algn="ctr">
              <a:lnSpc>
                <a:spcPct val="100000"/>
              </a:lnSpc>
            </a:pPr>
            <a:r>
              <a:rPr sz="2400" b="1" spc="-10" dirty="0" smtClean="0">
                <a:latin typeface="Berlin Sans FB Demi"/>
                <a:cs typeface="Berlin Sans FB Demi"/>
              </a:rPr>
              <a:t>1994</a:t>
            </a:r>
            <a:r>
              <a:rPr sz="2400" b="1" spc="-5" dirty="0" smtClean="0">
                <a:latin typeface="Berlin Sans FB Demi"/>
                <a:cs typeface="Berlin Sans FB Demi"/>
              </a:rPr>
              <a:t> </a:t>
            </a:r>
            <a:r>
              <a:rPr lang="en-US" sz="2400" b="1" spc="-5" dirty="0" smtClean="0">
                <a:latin typeface="Berlin Sans FB Demi"/>
                <a:cs typeface="Berlin Sans FB Demi"/>
              </a:rPr>
              <a:t>Robert Bryant – </a:t>
            </a:r>
            <a:r>
              <a:rPr sz="2400" b="1" spc="-10" dirty="0" smtClean="0">
                <a:latin typeface="Berlin Sans FB Demi"/>
                <a:cs typeface="Berlin Sans FB Demi"/>
              </a:rPr>
              <a:t>Engineering</a:t>
            </a:r>
            <a:endParaRPr lang="en-US" sz="2400" b="1" spc="-5" dirty="0">
              <a:latin typeface="Berlin Sans FB Demi"/>
              <a:cs typeface="Berlin Sans FB Demi"/>
            </a:endParaRPr>
          </a:p>
          <a:p>
            <a:pPr marL="1003300" marR="12700" indent="-991235" algn="ctr">
              <a:lnSpc>
                <a:spcPct val="100000"/>
              </a:lnSpc>
            </a:pPr>
            <a:r>
              <a:rPr sz="2400" b="1" spc="-10" dirty="0" smtClean="0">
                <a:latin typeface="Berlin Sans FB Demi"/>
                <a:cs typeface="Berlin Sans FB Demi"/>
              </a:rPr>
              <a:t>Aerospace</a:t>
            </a:r>
            <a:r>
              <a:rPr lang="en-US" sz="2400" b="1" spc="-5" dirty="0">
                <a:latin typeface="Berlin Sans FB Demi"/>
                <a:cs typeface="Berlin Sans FB Demi"/>
              </a:rPr>
              <a:t>,</a:t>
            </a:r>
            <a:r>
              <a:rPr sz="2400" b="1" spc="-10" dirty="0" smtClean="0">
                <a:latin typeface="Berlin Sans FB Demi"/>
                <a:cs typeface="Berlin Sans FB Demi"/>
              </a:rPr>
              <a:t> NASA's </a:t>
            </a:r>
            <a:r>
              <a:rPr sz="2400" b="1" spc="-15" dirty="0" smtClean="0">
                <a:latin typeface="Berlin Sans FB Demi"/>
                <a:cs typeface="Berlin Sans FB Demi"/>
              </a:rPr>
              <a:t>Langley </a:t>
            </a:r>
            <a:r>
              <a:rPr sz="2400" b="1" spc="-10" dirty="0" smtClean="0">
                <a:latin typeface="Berlin Sans FB Demi"/>
                <a:cs typeface="Berlin Sans FB Demi"/>
              </a:rPr>
              <a:t>Institute.</a:t>
            </a:r>
            <a:endParaRPr sz="2400" dirty="0">
              <a:latin typeface="Berlin Sans FB Demi"/>
              <a:cs typeface="Berlin Sans FB Demi"/>
            </a:endParaRPr>
          </a:p>
        </p:txBody>
      </p:sp>
      <p:sp>
        <p:nvSpPr>
          <p:cNvPr id="4" name="object 4"/>
          <p:cNvSpPr/>
          <p:nvPr/>
        </p:nvSpPr>
        <p:spPr>
          <a:xfrm>
            <a:off x="187036" y="997527"/>
            <a:ext cx="1752600" cy="12954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292023" y="2512801"/>
            <a:ext cx="7573009" cy="3866515"/>
          </a:xfrm>
          <a:prstGeom prst="rect">
            <a:avLst/>
          </a:prstGeom>
        </p:spPr>
        <p:txBody>
          <a:bodyPr vert="horz" wrap="square" lIns="0" tIns="0" rIns="0" bIns="0" rtlCol="0">
            <a:noAutofit/>
          </a:bodyPr>
          <a:lstStyle/>
          <a:p>
            <a:pPr marL="298450" marR="12700" indent="-285750">
              <a:lnSpc>
                <a:spcPct val="100099"/>
              </a:lnSpc>
              <a:buFont typeface="Arial" panose="020B0604020202020204" pitchFamily="34" charset="0"/>
              <a:buChar char="•"/>
            </a:pPr>
            <a:r>
              <a:rPr sz="1800" spc="-5" dirty="0" smtClean="0">
                <a:latin typeface="ScalaSansLF-Bold"/>
                <a:cs typeface="ScalaSansLF-Bold"/>
              </a:rPr>
              <a:t>Chemica</a:t>
            </a:r>
            <a:r>
              <a:rPr sz="1800" spc="0" dirty="0" smtClean="0">
                <a:latin typeface="ScalaSansLF-Bold"/>
                <a:cs typeface="ScalaSansLF-Bold"/>
              </a:rPr>
              <a:t>l </a:t>
            </a:r>
            <a:r>
              <a:rPr sz="1800" spc="-5" dirty="0" smtClean="0">
                <a:latin typeface="ScalaSansLF-Bold"/>
                <a:cs typeface="ScalaSansLF-Bold"/>
              </a:rPr>
              <a:t>engineer</a:t>
            </a:r>
            <a:r>
              <a:rPr sz="1800" spc="0" dirty="0" smtClean="0">
                <a:latin typeface="ScalaSansLF-Bold"/>
                <a:cs typeface="ScalaSansLF-Bold"/>
              </a:rPr>
              <a:t>, </a:t>
            </a:r>
            <a:r>
              <a:rPr sz="1800" spc="-5" dirty="0" smtClean="0">
                <a:latin typeface="ScalaSansLF-Bold"/>
                <a:cs typeface="ScalaSansLF-Bold"/>
              </a:rPr>
              <a:t>Docto</a:t>
            </a:r>
            <a:r>
              <a:rPr sz="1800" spc="0" dirty="0" smtClean="0">
                <a:latin typeface="ScalaSansLF-Bold"/>
                <a:cs typeface="ScalaSansLF-Bold"/>
              </a:rPr>
              <a:t>r </a:t>
            </a:r>
            <a:r>
              <a:rPr sz="1800" spc="-5" dirty="0" smtClean="0">
                <a:latin typeface="ScalaSansLF-Bold"/>
                <a:cs typeface="ScalaSansLF-Bold"/>
              </a:rPr>
              <a:t>Rober</a:t>
            </a:r>
            <a:r>
              <a:rPr sz="1800" spc="0" dirty="0" smtClean="0">
                <a:latin typeface="ScalaSansLF-Bold"/>
                <a:cs typeface="ScalaSansLF-Bold"/>
              </a:rPr>
              <a:t>t G </a:t>
            </a:r>
            <a:r>
              <a:rPr sz="1800" spc="-5" dirty="0" smtClean="0">
                <a:latin typeface="ScalaSansLF-Bold"/>
                <a:cs typeface="ScalaSansLF-Bold"/>
              </a:rPr>
              <a:t>Bry</a:t>
            </a:r>
            <a:r>
              <a:rPr sz="1800" spc="0" dirty="0" smtClean="0">
                <a:latin typeface="ScalaSansLF-Bold"/>
                <a:cs typeface="ScalaSansLF-Bold"/>
              </a:rPr>
              <a:t>a</a:t>
            </a:r>
            <a:r>
              <a:rPr sz="1800" spc="-5" dirty="0" smtClean="0">
                <a:latin typeface="ScalaSansLF-Bold"/>
                <a:cs typeface="ScalaSansLF-Bold"/>
              </a:rPr>
              <a:t>n</a:t>
            </a:r>
            <a:r>
              <a:rPr sz="1800" spc="0" dirty="0" smtClean="0">
                <a:latin typeface="ScalaSansLF-Bold"/>
                <a:cs typeface="ScalaSansLF-Bold"/>
              </a:rPr>
              <a:t>t</a:t>
            </a:r>
            <a:r>
              <a:rPr sz="1800" spc="-5" dirty="0" smtClean="0">
                <a:latin typeface="ScalaSansLF-Bold"/>
                <a:cs typeface="ScalaSansLF-Bold"/>
              </a:rPr>
              <a:t> work</a:t>
            </a:r>
            <a:r>
              <a:rPr sz="1800" spc="0" dirty="0" smtClean="0">
                <a:latin typeface="ScalaSansLF-Bold"/>
                <a:cs typeface="ScalaSansLF-Bold"/>
              </a:rPr>
              <a:t>s</a:t>
            </a:r>
            <a:r>
              <a:rPr sz="1800" spc="-5" dirty="0" smtClean="0">
                <a:latin typeface="ScalaSansLF-Bold"/>
                <a:cs typeface="ScalaSansLF-Bold"/>
              </a:rPr>
              <a:t> fo</a:t>
            </a:r>
            <a:r>
              <a:rPr sz="1800" spc="0" dirty="0" smtClean="0">
                <a:latin typeface="ScalaSansLF-Bold"/>
                <a:cs typeface="ScalaSansLF-Bold"/>
              </a:rPr>
              <a:t>r</a:t>
            </a:r>
            <a:r>
              <a:rPr sz="1800" spc="-5" dirty="0" smtClean="0">
                <a:latin typeface="ScalaSansLF-Bold"/>
                <a:cs typeface="ScalaSansLF-Bold"/>
              </a:rPr>
              <a:t> NASA'</a:t>
            </a:r>
            <a:r>
              <a:rPr sz="1800" spc="0" dirty="0" smtClean="0">
                <a:latin typeface="ScalaSansLF-Bold"/>
                <a:cs typeface="ScalaSansLF-Bold"/>
              </a:rPr>
              <a:t>s</a:t>
            </a:r>
            <a:r>
              <a:rPr sz="1800" spc="-5" dirty="0" smtClean="0">
                <a:latin typeface="ScalaSansLF-Bold"/>
                <a:cs typeface="ScalaSansLF-Bold"/>
              </a:rPr>
              <a:t> Langle</a:t>
            </a:r>
            <a:r>
              <a:rPr sz="1800" spc="0" dirty="0" smtClean="0">
                <a:latin typeface="ScalaSansLF-Bold"/>
                <a:cs typeface="ScalaSansLF-Bold"/>
              </a:rPr>
              <a:t>y</a:t>
            </a:r>
            <a:r>
              <a:rPr sz="1800" spc="-5" dirty="0" smtClean="0">
                <a:latin typeface="ScalaSansLF-Bold"/>
                <a:cs typeface="ScalaSansLF-Bold"/>
              </a:rPr>
              <a:t> Research </a:t>
            </a:r>
            <a:r>
              <a:rPr sz="1800" spc="0" dirty="0" smtClean="0">
                <a:latin typeface="ScalaSansLF-Bold"/>
                <a:cs typeface="ScalaSansLF-Bold"/>
              </a:rPr>
              <a:t>C</a:t>
            </a:r>
            <a:r>
              <a:rPr sz="1800" spc="-10" dirty="0" smtClean="0">
                <a:latin typeface="ScalaSansLF-Bold"/>
                <a:cs typeface="ScalaSansLF-Bold"/>
              </a:rPr>
              <a:t>e</a:t>
            </a:r>
            <a:r>
              <a:rPr sz="1800" spc="0" dirty="0" smtClean="0">
                <a:latin typeface="ScalaSansLF-Bold"/>
                <a:cs typeface="ScalaSansLF-Bold"/>
              </a:rPr>
              <a:t>nter</a:t>
            </a:r>
            <a:r>
              <a:rPr sz="1800" spc="-5" dirty="0" smtClean="0">
                <a:latin typeface="ScalaSansLF-Bold"/>
                <a:cs typeface="ScalaSansLF-Bold"/>
              </a:rPr>
              <a:t> </a:t>
            </a:r>
            <a:r>
              <a:rPr sz="1800" spc="0" dirty="0" smtClean="0">
                <a:latin typeface="ScalaSansLF-Bold"/>
                <a:cs typeface="ScalaSansLF-Bold"/>
              </a:rPr>
              <a:t>and</a:t>
            </a:r>
            <a:r>
              <a:rPr sz="1800" spc="-5" dirty="0" smtClean="0">
                <a:latin typeface="ScalaSansLF-Bold"/>
                <a:cs typeface="ScalaSansLF-Bold"/>
              </a:rPr>
              <a:t> </a:t>
            </a:r>
            <a:r>
              <a:rPr sz="1800" spc="0" dirty="0" smtClean="0">
                <a:latin typeface="ScalaSansLF-Bold"/>
                <a:cs typeface="ScalaSansLF-Bold"/>
              </a:rPr>
              <a:t>has</a:t>
            </a:r>
            <a:r>
              <a:rPr sz="1800" spc="-10" dirty="0" smtClean="0">
                <a:latin typeface="ScalaSansLF-Bold"/>
                <a:cs typeface="ScalaSansLF-Bold"/>
              </a:rPr>
              <a:t> </a:t>
            </a:r>
            <a:r>
              <a:rPr sz="1800" spc="0" dirty="0" smtClean="0">
                <a:latin typeface="ScalaSansLF-Bold"/>
                <a:cs typeface="ScalaSansLF-Bold"/>
              </a:rPr>
              <a:t>patent</a:t>
            </a:r>
            <a:r>
              <a:rPr sz="1800" spc="-10" dirty="0" smtClean="0">
                <a:latin typeface="ScalaSansLF-Bold"/>
                <a:cs typeface="ScalaSansLF-Bold"/>
              </a:rPr>
              <a:t>e</a:t>
            </a:r>
            <a:r>
              <a:rPr sz="1800" spc="0" dirty="0" smtClean="0">
                <a:latin typeface="ScalaSansLF-Bold"/>
                <a:cs typeface="ScalaSansLF-Bold"/>
              </a:rPr>
              <a:t>d</a:t>
            </a:r>
            <a:r>
              <a:rPr sz="1800" spc="-10" dirty="0" smtClean="0">
                <a:latin typeface="ScalaSansLF-Bold"/>
                <a:cs typeface="ScalaSansLF-Bold"/>
              </a:rPr>
              <a:t> </a:t>
            </a:r>
            <a:r>
              <a:rPr sz="1800" spc="0" dirty="0" smtClean="0">
                <a:latin typeface="ScalaSansLF-Bold"/>
                <a:cs typeface="ScalaSansLF-Bold"/>
              </a:rPr>
              <a:t>num</a:t>
            </a:r>
            <a:r>
              <a:rPr sz="1800" spc="-10" dirty="0" smtClean="0">
                <a:latin typeface="ScalaSansLF-Bold"/>
                <a:cs typeface="ScalaSansLF-Bold"/>
              </a:rPr>
              <a:t>e</a:t>
            </a:r>
            <a:r>
              <a:rPr sz="1800" spc="-5" dirty="0" smtClean="0">
                <a:latin typeface="ScalaSansLF-Bold"/>
                <a:cs typeface="ScalaSansLF-Bold"/>
              </a:rPr>
              <a:t>r</a:t>
            </a:r>
            <a:r>
              <a:rPr sz="1800" spc="0" dirty="0" smtClean="0">
                <a:latin typeface="ScalaSansLF-Bold"/>
                <a:cs typeface="ScalaSansLF-Bold"/>
              </a:rPr>
              <a:t>ous</a:t>
            </a:r>
            <a:r>
              <a:rPr sz="1800" spc="-5" dirty="0" smtClean="0">
                <a:latin typeface="ScalaSansLF-Bold"/>
                <a:cs typeface="ScalaSansLF-Bold"/>
              </a:rPr>
              <a:t> </a:t>
            </a:r>
            <a:r>
              <a:rPr sz="1800" spc="0" dirty="0" smtClean="0">
                <a:latin typeface="ScalaSansLF-Bold"/>
                <a:cs typeface="ScalaSansLF-Bold"/>
              </a:rPr>
              <a:t>in</a:t>
            </a:r>
            <a:r>
              <a:rPr sz="1800" spc="-10" dirty="0" smtClean="0">
                <a:latin typeface="ScalaSansLF-Bold"/>
                <a:cs typeface="ScalaSansLF-Bold"/>
              </a:rPr>
              <a:t>ve</a:t>
            </a:r>
            <a:r>
              <a:rPr sz="1800" spc="0" dirty="0" smtClean="0">
                <a:latin typeface="ScalaSansLF-Bold"/>
                <a:cs typeface="ScalaSansLF-Bold"/>
              </a:rPr>
              <a:t>nt</a:t>
            </a:r>
            <a:r>
              <a:rPr sz="1800" spc="-5" dirty="0" smtClean="0">
                <a:latin typeface="ScalaSansLF-Bold"/>
                <a:cs typeface="ScalaSansLF-Bold"/>
              </a:rPr>
              <a:t>ions</a:t>
            </a:r>
            <a:r>
              <a:rPr sz="1800" spc="0" dirty="0" smtClean="0">
                <a:latin typeface="ScalaSansLF-Bold"/>
                <a:cs typeface="ScalaSansLF-Bold"/>
              </a:rPr>
              <a:t>.</a:t>
            </a:r>
            <a:r>
              <a:rPr sz="1800" spc="-5" dirty="0" smtClean="0">
                <a:latin typeface="ScalaSansLF-Bold"/>
                <a:cs typeface="ScalaSansLF-Bold"/>
              </a:rPr>
              <a:t> </a:t>
            </a:r>
            <a:endParaRPr lang="en-US" sz="1800" spc="-5" dirty="0" smtClean="0">
              <a:latin typeface="ScalaSansLF-Bold"/>
              <a:cs typeface="ScalaSansLF-Bold"/>
            </a:endParaRPr>
          </a:p>
          <a:p>
            <a:pPr marL="298450" marR="12700" indent="-285750">
              <a:lnSpc>
                <a:spcPct val="100099"/>
              </a:lnSpc>
              <a:buFont typeface="Arial" panose="020B0604020202020204" pitchFamily="34" charset="0"/>
              <a:buChar char="•"/>
            </a:pPr>
            <a:r>
              <a:rPr sz="1800" spc="0" dirty="0" err="1" smtClean="0">
                <a:latin typeface="ScalaSansLF-Bold"/>
                <a:cs typeface="ScalaSansLF-Bold"/>
              </a:rPr>
              <a:t>LaRC</a:t>
            </a:r>
            <a:r>
              <a:rPr sz="1800" spc="0" dirty="0" smtClean="0">
                <a:latin typeface="ScalaSansLF-Bold"/>
                <a:cs typeface="ScalaSansLF-Bold"/>
              </a:rPr>
              <a:t>-</a:t>
            </a:r>
            <a:r>
              <a:rPr sz="1800" spc="0" dirty="0" err="1" smtClean="0">
                <a:latin typeface="ScalaSansLF-Bold"/>
                <a:cs typeface="ScalaSansLF-Bold"/>
              </a:rPr>
              <a:t>SILaRC</a:t>
            </a:r>
            <a:r>
              <a:rPr sz="1800" spc="0" dirty="0" smtClean="0">
                <a:latin typeface="ScalaSansLF-Bold"/>
                <a:cs typeface="ScalaSansLF-Bold"/>
              </a:rPr>
              <a:t>-</a:t>
            </a:r>
            <a:r>
              <a:rPr sz="1800" spc="-10" dirty="0" smtClean="0">
                <a:latin typeface="ScalaSansLF-Bold"/>
                <a:cs typeface="ScalaSansLF-Bold"/>
              </a:rPr>
              <a:t>S</a:t>
            </a:r>
            <a:r>
              <a:rPr sz="1800" spc="0" dirty="0" smtClean="0">
                <a:latin typeface="ScalaSansLF-Bold"/>
                <a:cs typeface="ScalaSansLF-Bold"/>
              </a:rPr>
              <a:t>I</a:t>
            </a:r>
            <a:r>
              <a:rPr lang="en-US" dirty="0">
                <a:latin typeface="ScalaSansLF-Bold"/>
                <a:cs typeface="ScalaSansLF-Bold"/>
              </a:rPr>
              <a:t>,</a:t>
            </a:r>
            <a:r>
              <a:rPr sz="1800" spc="0" dirty="0" smtClean="0">
                <a:latin typeface="ScalaSansLF-Bold"/>
                <a:cs typeface="ScalaSansLF-Bold"/>
              </a:rPr>
              <a:t> Robert Bryant head</a:t>
            </a:r>
            <a:r>
              <a:rPr sz="1800" spc="-10" dirty="0" smtClean="0">
                <a:latin typeface="ScalaSansLF-Bold"/>
                <a:cs typeface="ScalaSansLF-Bold"/>
              </a:rPr>
              <a:t>e</a:t>
            </a:r>
            <a:r>
              <a:rPr sz="1800" spc="0" dirty="0" smtClean="0">
                <a:latin typeface="ScalaSansLF-Bold"/>
                <a:cs typeface="ScalaSansLF-Bold"/>
              </a:rPr>
              <a:t>d</a:t>
            </a:r>
            <a:r>
              <a:rPr sz="1800" spc="-10" dirty="0" smtClean="0">
                <a:latin typeface="ScalaSansLF-Bold"/>
                <a:cs typeface="ScalaSansLF-Bold"/>
              </a:rPr>
              <a:t> </a:t>
            </a:r>
            <a:r>
              <a:rPr sz="1800" spc="0" dirty="0" smtClean="0">
                <a:latin typeface="ScalaSansLF-Bold"/>
                <a:cs typeface="ScalaSansLF-Bold"/>
              </a:rPr>
              <a:t>the team that inv</a:t>
            </a:r>
            <a:r>
              <a:rPr sz="1800" spc="-10" dirty="0" smtClean="0">
                <a:latin typeface="ScalaSansLF-Bold"/>
                <a:cs typeface="ScalaSansLF-Bold"/>
              </a:rPr>
              <a:t>e</a:t>
            </a:r>
            <a:r>
              <a:rPr sz="1800" spc="0" dirty="0" smtClean="0">
                <a:latin typeface="ScalaSansLF-Bold"/>
                <a:cs typeface="ScalaSansLF-Bold"/>
              </a:rPr>
              <a:t>nt</a:t>
            </a:r>
            <a:r>
              <a:rPr sz="1800" spc="-10" dirty="0" smtClean="0">
                <a:latin typeface="ScalaSansLF-Bold"/>
                <a:cs typeface="ScalaSansLF-Bold"/>
              </a:rPr>
              <a:t>e</a:t>
            </a:r>
            <a:r>
              <a:rPr sz="1800" spc="0" dirty="0" smtClean="0">
                <a:latin typeface="ScalaSansLF-Bold"/>
                <a:cs typeface="ScalaSansLF-Bold"/>
              </a:rPr>
              <a:t>d</a:t>
            </a:r>
            <a:r>
              <a:rPr sz="1800" spc="-10" dirty="0" smtClean="0">
                <a:latin typeface="ScalaSansLF-Bold"/>
                <a:cs typeface="ScalaSansLF-Bold"/>
              </a:rPr>
              <a:t> </a:t>
            </a:r>
            <a:r>
              <a:rPr sz="1800" spc="0" dirty="0" smtClean="0">
                <a:latin typeface="ScalaSansLF-Bold"/>
                <a:cs typeface="ScalaSansLF-Bold"/>
              </a:rPr>
              <a:t>Soluble </a:t>
            </a:r>
            <a:r>
              <a:rPr sz="1800" spc="-5" dirty="0" smtClean="0">
                <a:latin typeface="ScalaSansLF-Bold"/>
                <a:cs typeface="ScalaSansLF-Bold"/>
              </a:rPr>
              <a:t>Imid</a:t>
            </a:r>
            <a:r>
              <a:rPr sz="1800" spc="0" dirty="0" smtClean="0">
                <a:latin typeface="ScalaSansLF-Bold"/>
                <a:cs typeface="ScalaSansLF-Bold"/>
              </a:rPr>
              <a:t>e</a:t>
            </a:r>
            <a:r>
              <a:rPr sz="1800" spc="-5" dirty="0" smtClean="0">
                <a:latin typeface="ScalaSansLF-Bold"/>
                <a:cs typeface="ScalaSansLF-Bold"/>
              </a:rPr>
              <a:t> </a:t>
            </a:r>
            <a:r>
              <a:rPr sz="1800" spc="0" dirty="0" smtClean="0">
                <a:latin typeface="ScalaSansLF-Bold"/>
                <a:cs typeface="ScalaSansLF-Bold"/>
              </a:rPr>
              <a:t>(</a:t>
            </a:r>
            <a:r>
              <a:rPr sz="1800" spc="-5" dirty="0" smtClean="0">
                <a:latin typeface="ScalaSansLF-Bold"/>
                <a:cs typeface="ScalaSansLF-Bold"/>
              </a:rPr>
              <a:t>LaRC-SI</a:t>
            </a:r>
            <a:r>
              <a:rPr sz="1800" spc="0" dirty="0" smtClean="0">
                <a:latin typeface="ScalaSansLF-Bold"/>
                <a:cs typeface="ScalaSansLF-Bold"/>
              </a:rPr>
              <a:t>) </a:t>
            </a:r>
            <a:r>
              <a:rPr sz="1800" spc="-5" dirty="0" smtClean="0">
                <a:latin typeface="ScalaSansLF-Bold"/>
                <a:cs typeface="ScalaSansLF-Bold"/>
              </a:rPr>
              <a:t>th</a:t>
            </a:r>
            <a:r>
              <a:rPr sz="1800" spc="0" dirty="0" smtClean="0">
                <a:latin typeface="ScalaSansLF-Bold"/>
                <a:cs typeface="ScalaSansLF-Bold"/>
              </a:rPr>
              <a:t>e</a:t>
            </a:r>
            <a:r>
              <a:rPr sz="1800" spc="-10" dirty="0" smtClean="0">
                <a:latin typeface="ScalaSansLF-Bold"/>
                <a:cs typeface="ScalaSansLF-Bold"/>
              </a:rPr>
              <a:t> </a:t>
            </a:r>
            <a:r>
              <a:rPr sz="1800" spc="-5" dirty="0" smtClean="0">
                <a:latin typeface="ScalaSansLF-Bold"/>
                <a:cs typeface="ScalaSansLF-Bold"/>
              </a:rPr>
              <a:t>se</a:t>
            </a:r>
            <a:r>
              <a:rPr sz="1800" spc="-15" dirty="0" smtClean="0">
                <a:latin typeface="ScalaSansLF-Bold"/>
                <a:cs typeface="ScalaSansLF-Bold"/>
              </a:rPr>
              <a:t>l</a:t>
            </a:r>
            <a:r>
              <a:rPr sz="1800" spc="-5" dirty="0" smtClean="0">
                <a:latin typeface="ScalaSansLF-Bold"/>
                <a:cs typeface="ScalaSansLF-Bold"/>
              </a:rPr>
              <a:t>f-bondin</a:t>
            </a:r>
            <a:r>
              <a:rPr sz="1800" spc="0" dirty="0" smtClean="0">
                <a:latin typeface="ScalaSansLF-Bold"/>
                <a:cs typeface="ScalaSansLF-Bold"/>
              </a:rPr>
              <a:t>g </a:t>
            </a:r>
            <a:r>
              <a:rPr sz="1800" spc="-5" dirty="0" smtClean="0">
                <a:latin typeface="ScalaSansLF-Bold"/>
                <a:cs typeface="ScalaSansLF-Bold"/>
              </a:rPr>
              <a:t>thermoplasti</a:t>
            </a:r>
            <a:r>
              <a:rPr sz="1800" spc="0" dirty="0" smtClean="0">
                <a:latin typeface="ScalaSansLF-Bold"/>
                <a:cs typeface="ScalaSansLF-Bold"/>
              </a:rPr>
              <a:t>c </a:t>
            </a:r>
            <a:r>
              <a:rPr sz="1800" spc="-5" dirty="0" smtClean="0">
                <a:latin typeface="ScalaSansLF-Bold"/>
                <a:cs typeface="ScalaSansLF-Bold"/>
              </a:rPr>
              <a:t>tha</a:t>
            </a:r>
            <a:r>
              <a:rPr sz="1800" spc="0" dirty="0" smtClean="0">
                <a:latin typeface="ScalaSansLF-Bold"/>
                <a:cs typeface="ScalaSansLF-Bold"/>
              </a:rPr>
              <a:t>t </a:t>
            </a:r>
            <a:r>
              <a:rPr sz="1800" spc="-5" dirty="0" smtClean="0">
                <a:latin typeface="ScalaSansLF-Bold"/>
                <a:cs typeface="ScalaSansLF-Bold"/>
              </a:rPr>
              <a:t>receive</a:t>
            </a:r>
            <a:r>
              <a:rPr sz="1800" spc="0" dirty="0" smtClean="0">
                <a:latin typeface="ScalaSansLF-Bold"/>
                <a:cs typeface="ScalaSansLF-Bold"/>
              </a:rPr>
              <a:t>d </a:t>
            </a:r>
            <a:r>
              <a:rPr sz="1800" spc="-5" dirty="0" smtClean="0">
                <a:latin typeface="ScalaSansLF-Bold"/>
                <a:cs typeface="ScalaSansLF-Bold"/>
              </a:rPr>
              <a:t>a</a:t>
            </a:r>
            <a:r>
              <a:rPr sz="1800" spc="0" dirty="0" smtClean="0">
                <a:latin typeface="ScalaSansLF-Bold"/>
                <a:cs typeface="ScalaSansLF-Bold"/>
              </a:rPr>
              <a:t>n </a:t>
            </a:r>
            <a:r>
              <a:rPr sz="1800" spc="-5" dirty="0" smtClean="0">
                <a:latin typeface="ScalaSansLF-Bold"/>
                <a:cs typeface="ScalaSansLF-Bold"/>
              </a:rPr>
              <a:t>R&amp;</a:t>
            </a:r>
            <a:r>
              <a:rPr sz="1800" spc="0" dirty="0" smtClean="0">
                <a:latin typeface="ScalaSansLF-Bold"/>
                <a:cs typeface="ScalaSansLF-Bold"/>
              </a:rPr>
              <a:t>D </a:t>
            </a:r>
            <a:r>
              <a:rPr sz="1800" spc="-5" dirty="0" smtClean="0">
                <a:latin typeface="ScalaSansLF-Bold"/>
                <a:cs typeface="ScalaSansLF-Bold"/>
              </a:rPr>
              <a:t>10</a:t>
            </a:r>
            <a:r>
              <a:rPr sz="1800" spc="0" dirty="0" smtClean="0">
                <a:latin typeface="ScalaSansLF-Bold"/>
                <a:cs typeface="ScalaSansLF-Bold"/>
              </a:rPr>
              <a:t>0 </a:t>
            </a:r>
            <a:r>
              <a:rPr sz="1800" spc="-5" dirty="0" smtClean="0">
                <a:latin typeface="ScalaSansLF-Bold"/>
                <a:cs typeface="ScalaSansLF-Bold"/>
              </a:rPr>
              <a:t>award fo</a:t>
            </a:r>
            <a:r>
              <a:rPr sz="1800" spc="0" dirty="0" smtClean="0">
                <a:latin typeface="ScalaSansLF-Bold"/>
                <a:cs typeface="ScalaSansLF-Bold"/>
              </a:rPr>
              <a:t>r</a:t>
            </a:r>
            <a:r>
              <a:rPr sz="1800" spc="-5" dirty="0" smtClean="0">
                <a:latin typeface="ScalaSansLF-Bold"/>
                <a:cs typeface="ScalaSansLF-Bold"/>
              </a:rPr>
              <a:t> bein</a:t>
            </a:r>
            <a:r>
              <a:rPr sz="1800" spc="0" dirty="0" smtClean="0">
                <a:latin typeface="ScalaSansLF-Bold"/>
                <a:cs typeface="ScalaSansLF-Bold"/>
              </a:rPr>
              <a:t>g</a:t>
            </a:r>
            <a:r>
              <a:rPr sz="1800" spc="-5" dirty="0" smtClean="0">
                <a:latin typeface="ScalaSansLF-Bold"/>
                <a:cs typeface="ScalaSansLF-Bold"/>
              </a:rPr>
              <a:t> on</a:t>
            </a:r>
            <a:r>
              <a:rPr sz="1800" spc="0" dirty="0" smtClean="0">
                <a:latin typeface="ScalaSansLF-Bold"/>
                <a:cs typeface="ScalaSansLF-Bold"/>
              </a:rPr>
              <a:t>e</a:t>
            </a:r>
            <a:r>
              <a:rPr sz="1800" spc="-5" dirty="0" smtClean="0">
                <a:latin typeface="ScalaSansLF-Bold"/>
                <a:cs typeface="ScalaSansLF-Bold"/>
              </a:rPr>
              <a:t> o</a:t>
            </a:r>
            <a:r>
              <a:rPr sz="1800" spc="0" dirty="0" smtClean="0">
                <a:latin typeface="ScalaSansLF-Bold"/>
                <a:cs typeface="ScalaSansLF-Bold"/>
              </a:rPr>
              <a:t>f</a:t>
            </a:r>
            <a:r>
              <a:rPr sz="1800" spc="-5" dirty="0" smtClean="0">
                <a:latin typeface="ScalaSansLF-Bold"/>
                <a:cs typeface="ScalaSansLF-Bold"/>
              </a:rPr>
              <a:t> th</a:t>
            </a:r>
            <a:r>
              <a:rPr sz="1800" spc="0" dirty="0" smtClean="0">
                <a:latin typeface="ScalaSansLF-Bold"/>
                <a:cs typeface="ScalaSansLF-Bold"/>
              </a:rPr>
              <a:t>e</a:t>
            </a:r>
            <a:r>
              <a:rPr sz="1800" spc="-5" dirty="0" smtClean="0">
                <a:latin typeface="ScalaSansLF-Bold"/>
                <a:cs typeface="ScalaSansLF-Bold"/>
              </a:rPr>
              <a:t> mos</a:t>
            </a:r>
            <a:r>
              <a:rPr sz="1800" spc="0" dirty="0" smtClean="0">
                <a:latin typeface="ScalaSansLF-Bold"/>
                <a:cs typeface="ScalaSansLF-Bold"/>
              </a:rPr>
              <a:t>t</a:t>
            </a:r>
            <a:r>
              <a:rPr sz="1800" spc="-5" dirty="0" smtClean="0">
                <a:latin typeface="ScalaSansLF-Bold"/>
                <a:cs typeface="ScalaSansLF-Bold"/>
              </a:rPr>
              <a:t> significan</a:t>
            </a:r>
            <a:r>
              <a:rPr sz="1800" spc="0" dirty="0" smtClean="0">
                <a:latin typeface="ScalaSansLF-Bold"/>
                <a:cs typeface="ScalaSansLF-Bold"/>
              </a:rPr>
              <a:t>t</a:t>
            </a:r>
            <a:r>
              <a:rPr sz="1800" spc="-5" dirty="0" smtClean="0">
                <a:latin typeface="ScalaSansLF-Bold"/>
                <a:cs typeface="ScalaSansLF-Bold"/>
              </a:rPr>
              <a:t> ne</a:t>
            </a:r>
            <a:r>
              <a:rPr sz="1800" spc="0" dirty="0" smtClean="0">
                <a:latin typeface="ScalaSansLF-Bold"/>
                <a:cs typeface="ScalaSansLF-Bold"/>
              </a:rPr>
              <a:t>w</a:t>
            </a:r>
            <a:r>
              <a:rPr sz="1800" spc="-5" dirty="0" smtClean="0">
                <a:latin typeface="ScalaSansLF-Bold"/>
                <a:cs typeface="ScalaSansLF-Bold"/>
              </a:rPr>
              <a:t> technica</a:t>
            </a:r>
            <a:r>
              <a:rPr sz="1800" spc="0" dirty="0" smtClean="0">
                <a:latin typeface="ScalaSansLF-Bold"/>
                <a:cs typeface="ScalaSansLF-Bold"/>
              </a:rPr>
              <a:t>l</a:t>
            </a:r>
            <a:r>
              <a:rPr sz="1800" spc="-5" dirty="0" smtClean="0">
                <a:latin typeface="ScalaSansLF-Bold"/>
                <a:cs typeface="ScalaSansLF-Bold"/>
              </a:rPr>
              <a:t> product</a:t>
            </a:r>
            <a:r>
              <a:rPr sz="1800" spc="0" dirty="0" smtClean="0">
                <a:latin typeface="ScalaSansLF-Bold"/>
                <a:cs typeface="ScalaSansLF-Bold"/>
              </a:rPr>
              <a:t>s</a:t>
            </a:r>
            <a:r>
              <a:rPr sz="1800" spc="-5" dirty="0" smtClean="0">
                <a:latin typeface="ScalaSansLF-Bold"/>
                <a:cs typeface="ScalaSansLF-Bold"/>
              </a:rPr>
              <a:t> o</a:t>
            </a:r>
            <a:r>
              <a:rPr sz="1800" spc="0" dirty="0" smtClean="0">
                <a:latin typeface="ScalaSansLF-Bold"/>
                <a:cs typeface="ScalaSansLF-Bold"/>
              </a:rPr>
              <a:t>f</a:t>
            </a:r>
            <a:r>
              <a:rPr sz="1800" spc="-5" dirty="0" smtClean="0">
                <a:latin typeface="ScalaSansLF-Bold"/>
                <a:cs typeface="ScalaSansLF-Bold"/>
              </a:rPr>
              <a:t> 1994</a:t>
            </a:r>
            <a:r>
              <a:rPr sz="1800" spc="0" dirty="0" smtClean="0">
                <a:latin typeface="ScalaSansLF-Bold"/>
                <a:cs typeface="ScalaSansLF-Bold"/>
              </a:rPr>
              <a:t>.</a:t>
            </a:r>
            <a:r>
              <a:rPr sz="1800" spc="-5" dirty="0" smtClean="0">
                <a:latin typeface="ScalaSansLF-Bold"/>
                <a:cs typeface="ScalaSansLF-Bold"/>
              </a:rPr>
              <a:t> Accordin</a:t>
            </a:r>
            <a:r>
              <a:rPr sz="1800" spc="0" dirty="0" smtClean="0">
                <a:latin typeface="ScalaSansLF-Bold"/>
                <a:cs typeface="ScalaSansLF-Bold"/>
              </a:rPr>
              <a:t>g</a:t>
            </a:r>
            <a:r>
              <a:rPr sz="1800" spc="-5" dirty="0" smtClean="0">
                <a:latin typeface="ScalaSansLF-Bold"/>
                <a:cs typeface="ScalaSansLF-Bold"/>
              </a:rPr>
              <a:t> t</a:t>
            </a:r>
            <a:r>
              <a:rPr sz="1800" spc="0" dirty="0" smtClean="0">
                <a:latin typeface="ScalaSansLF-Bold"/>
                <a:cs typeface="ScalaSansLF-Bold"/>
              </a:rPr>
              <a:t>o</a:t>
            </a:r>
            <a:r>
              <a:rPr sz="1800" spc="-5" dirty="0" smtClean="0">
                <a:latin typeface="ScalaSansLF-Bold"/>
                <a:cs typeface="ScalaSansLF-Bold"/>
              </a:rPr>
              <a:t> </a:t>
            </a:r>
            <a:r>
              <a:rPr sz="1800" spc="0" dirty="0" smtClean="0">
                <a:latin typeface="ScalaSansLF-Bold"/>
                <a:cs typeface="ScalaSansLF-Bold"/>
              </a:rPr>
              <a:t>a</a:t>
            </a:r>
            <a:r>
              <a:rPr sz="1800" spc="-5" dirty="0" smtClean="0">
                <a:latin typeface="ScalaSansLF-Bold"/>
                <a:cs typeface="ScalaSansLF-Bold"/>
              </a:rPr>
              <a:t> NasaTec</a:t>
            </a:r>
            <a:r>
              <a:rPr sz="1800" spc="0" dirty="0" smtClean="0">
                <a:latin typeface="ScalaSansLF-Bold"/>
                <a:cs typeface="ScalaSansLF-Bold"/>
              </a:rPr>
              <a:t>h </a:t>
            </a:r>
            <a:r>
              <a:rPr sz="1800" spc="-5" dirty="0" smtClean="0">
                <a:latin typeface="ScalaSansLF-Bold"/>
                <a:cs typeface="ScalaSansLF-Bold"/>
              </a:rPr>
              <a:t>repor</a:t>
            </a:r>
            <a:r>
              <a:rPr sz="1800" spc="0" dirty="0" smtClean="0">
                <a:latin typeface="ScalaSansLF-Bold"/>
                <a:cs typeface="ScalaSansLF-Bold"/>
              </a:rPr>
              <a:t>t</a:t>
            </a:r>
            <a:r>
              <a:rPr sz="1800" spc="-5" dirty="0" smtClean="0">
                <a:latin typeface="ScalaSansLF-Bold"/>
                <a:cs typeface="ScalaSansLF-Bold"/>
              </a:rPr>
              <a:t> LaRC-S</a:t>
            </a:r>
            <a:r>
              <a:rPr sz="1800" spc="0" dirty="0" smtClean="0">
                <a:latin typeface="ScalaSansLF-Bold"/>
                <a:cs typeface="ScalaSansLF-Bold"/>
              </a:rPr>
              <a:t>I </a:t>
            </a:r>
            <a:r>
              <a:rPr sz="1800" spc="-5" dirty="0" smtClean="0">
                <a:latin typeface="ScalaSansLF-Bold"/>
                <a:cs typeface="ScalaSansLF-Bold"/>
              </a:rPr>
              <a:t>prove</a:t>
            </a:r>
            <a:r>
              <a:rPr sz="1800" spc="0" dirty="0" smtClean="0">
                <a:latin typeface="ScalaSansLF-Bold"/>
                <a:cs typeface="ScalaSansLF-Bold"/>
              </a:rPr>
              <a:t>d</a:t>
            </a:r>
            <a:r>
              <a:rPr sz="1800" spc="-5" dirty="0" smtClean="0">
                <a:latin typeface="ScalaSansLF-Bold"/>
                <a:cs typeface="ScalaSansLF-Bold"/>
              </a:rPr>
              <a:t> t</a:t>
            </a:r>
            <a:r>
              <a:rPr sz="1800" spc="0" dirty="0" smtClean="0">
                <a:latin typeface="ScalaSansLF-Bold"/>
                <a:cs typeface="ScalaSansLF-Bold"/>
              </a:rPr>
              <a:t>o</a:t>
            </a:r>
            <a:r>
              <a:rPr sz="1800" spc="-5" dirty="0" smtClean="0">
                <a:latin typeface="ScalaSansLF-Bold"/>
                <a:cs typeface="ScalaSansLF-Bold"/>
              </a:rPr>
              <a:t> b</a:t>
            </a:r>
            <a:r>
              <a:rPr sz="1800" spc="0" dirty="0" smtClean="0">
                <a:latin typeface="ScalaSansLF-Bold"/>
                <a:cs typeface="ScalaSansLF-Bold"/>
              </a:rPr>
              <a:t>e</a:t>
            </a:r>
            <a:r>
              <a:rPr sz="1800" spc="-5" dirty="0" smtClean="0">
                <a:latin typeface="ScalaSansLF-Bold"/>
                <a:cs typeface="ScalaSansLF-Bold"/>
              </a:rPr>
              <a:t> </a:t>
            </a:r>
            <a:r>
              <a:rPr sz="1800" spc="0" dirty="0" smtClean="0">
                <a:latin typeface="ScalaSansLF-Bold"/>
                <a:cs typeface="ScalaSansLF-Bold"/>
              </a:rPr>
              <a:t>a</a:t>
            </a:r>
            <a:r>
              <a:rPr sz="1800" spc="-5" dirty="0" smtClean="0">
                <a:latin typeface="ScalaSansLF-Bold"/>
                <a:cs typeface="ScalaSansLF-Bold"/>
              </a:rPr>
              <a:t> moldable, soluble</a:t>
            </a:r>
            <a:r>
              <a:rPr sz="1800" spc="0" dirty="0" smtClean="0">
                <a:latin typeface="ScalaSansLF-Bold"/>
                <a:cs typeface="ScalaSansLF-Bold"/>
              </a:rPr>
              <a:t>,</a:t>
            </a:r>
            <a:r>
              <a:rPr sz="1800" spc="-5" dirty="0" smtClean="0">
                <a:latin typeface="ScalaSansLF-Bold"/>
                <a:cs typeface="ScalaSansLF-Bold"/>
              </a:rPr>
              <a:t> strong</a:t>
            </a:r>
            <a:r>
              <a:rPr sz="1800" spc="0" dirty="0" smtClean="0">
                <a:latin typeface="ScalaSansLF-Bold"/>
                <a:cs typeface="ScalaSansLF-Bold"/>
              </a:rPr>
              <a:t>,</a:t>
            </a:r>
            <a:r>
              <a:rPr sz="1800" spc="-5" dirty="0" smtClean="0">
                <a:latin typeface="ScalaSansLF-Bold"/>
                <a:cs typeface="ScalaSansLF-Bold"/>
              </a:rPr>
              <a:t> crack-resistan</a:t>
            </a:r>
            <a:r>
              <a:rPr sz="1800" spc="0" dirty="0" smtClean="0">
                <a:latin typeface="ScalaSansLF-Bold"/>
                <a:cs typeface="ScalaSansLF-Bold"/>
              </a:rPr>
              <a:t>t</a:t>
            </a:r>
            <a:r>
              <a:rPr sz="1800" spc="-5" dirty="0" smtClean="0">
                <a:latin typeface="ScalaSansLF-Bold"/>
                <a:cs typeface="ScalaSansLF-Bold"/>
              </a:rPr>
              <a:t> polyme</a:t>
            </a:r>
            <a:r>
              <a:rPr sz="1800" spc="0" dirty="0" smtClean="0">
                <a:latin typeface="ScalaSansLF-Bold"/>
                <a:cs typeface="ScalaSansLF-Bold"/>
              </a:rPr>
              <a:t>r</a:t>
            </a:r>
            <a:r>
              <a:rPr sz="1800" spc="-5" dirty="0" smtClean="0">
                <a:latin typeface="ScalaSansLF-Bold"/>
                <a:cs typeface="ScalaSansLF-Bold"/>
              </a:rPr>
              <a:t> tha</a:t>
            </a:r>
            <a:r>
              <a:rPr sz="1800" spc="0" dirty="0" smtClean="0">
                <a:latin typeface="ScalaSansLF-Bold"/>
                <a:cs typeface="ScalaSansLF-Bold"/>
              </a:rPr>
              <a:t>t</a:t>
            </a:r>
            <a:r>
              <a:rPr sz="1800" spc="-5" dirty="0" smtClean="0">
                <a:latin typeface="ScalaSansLF-Bold"/>
                <a:cs typeface="ScalaSansLF-Bold"/>
              </a:rPr>
              <a:t> coul</a:t>
            </a:r>
            <a:r>
              <a:rPr sz="1800" spc="0" dirty="0" smtClean="0">
                <a:latin typeface="ScalaSansLF-Bold"/>
                <a:cs typeface="ScalaSansLF-Bold"/>
              </a:rPr>
              <a:t>d</a:t>
            </a:r>
            <a:r>
              <a:rPr sz="1800" spc="-5" dirty="0" smtClean="0">
                <a:latin typeface="ScalaSansLF-Bold"/>
                <a:cs typeface="ScalaSansLF-Bold"/>
              </a:rPr>
              <a:t> withstan</a:t>
            </a:r>
            <a:r>
              <a:rPr sz="1800" spc="0" dirty="0" smtClean="0">
                <a:latin typeface="ScalaSansLF-Bold"/>
                <a:cs typeface="ScalaSansLF-Bold"/>
              </a:rPr>
              <a:t>d</a:t>
            </a:r>
            <a:r>
              <a:rPr sz="1800" spc="-5" dirty="0" smtClean="0">
                <a:latin typeface="ScalaSansLF-Bold"/>
                <a:cs typeface="ScalaSansLF-Bold"/>
              </a:rPr>
              <a:t> hig</a:t>
            </a:r>
            <a:r>
              <a:rPr sz="1800" spc="0" dirty="0" smtClean="0">
                <a:latin typeface="ScalaSansLF-Bold"/>
                <a:cs typeface="ScalaSansLF-Bold"/>
              </a:rPr>
              <a:t>h</a:t>
            </a:r>
            <a:r>
              <a:rPr sz="1800" spc="-5" dirty="0" smtClean="0">
                <a:latin typeface="ScalaSansLF-Bold"/>
                <a:cs typeface="ScalaSansLF-Bold"/>
              </a:rPr>
              <a:t> temperatures an</a:t>
            </a:r>
            <a:r>
              <a:rPr sz="1800" spc="0" dirty="0" smtClean="0">
                <a:latin typeface="ScalaSansLF-Bold"/>
                <a:cs typeface="ScalaSansLF-Bold"/>
              </a:rPr>
              <a:t>d</a:t>
            </a:r>
            <a:r>
              <a:rPr sz="1800" spc="-10" dirty="0" smtClean="0">
                <a:latin typeface="ScalaSansLF-Bold"/>
                <a:cs typeface="ScalaSansLF-Bold"/>
              </a:rPr>
              <a:t> </a:t>
            </a:r>
            <a:r>
              <a:rPr sz="1800" spc="-5" dirty="0" smtClean="0">
                <a:latin typeface="ScalaSansLF-Bold"/>
                <a:cs typeface="ScalaSansLF-Bold"/>
              </a:rPr>
              <a:t>pressures</a:t>
            </a:r>
            <a:r>
              <a:rPr sz="1800" spc="0" dirty="0" smtClean="0">
                <a:latin typeface="ScalaSansLF-Bold"/>
                <a:cs typeface="ScalaSansLF-Bold"/>
              </a:rPr>
              <a:t>,</a:t>
            </a:r>
            <a:r>
              <a:rPr sz="1800" spc="-10" dirty="0" smtClean="0">
                <a:latin typeface="ScalaSansLF-Bold"/>
                <a:cs typeface="ScalaSansLF-Bold"/>
              </a:rPr>
              <a:t> </a:t>
            </a:r>
            <a:r>
              <a:rPr sz="1800" spc="-5" dirty="0" smtClean="0">
                <a:latin typeface="ScalaSansLF-Bold"/>
                <a:cs typeface="ScalaSansLF-Bold"/>
              </a:rPr>
              <a:t>unlikel</a:t>
            </a:r>
            <a:r>
              <a:rPr sz="1800" spc="0" dirty="0" smtClean="0">
                <a:latin typeface="ScalaSansLF-Bold"/>
                <a:cs typeface="ScalaSansLF-Bold"/>
              </a:rPr>
              <a:t>y</a:t>
            </a:r>
            <a:r>
              <a:rPr sz="1800" spc="-10" dirty="0" smtClean="0">
                <a:latin typeface="ScalaSansLF-Bold"/>
                <a:cs typeface="ScalaSansLF-Bold"/>
              </a:rPr>
              <a:t> </a:t>
            </a:r>
            <a:r>
              <a:rPr sz="1800" spc="-5" dirty="0" smtClean="0">
                <a:latin typeface="ScalaSansLF-Bold"/>
                <a:cs typeface="ScalaSansLF-Bold"/>
              </a:rPr>
              <a:t>t</a:t>
            </a:r>
            <a:r>
              <a:rPr sz="1800" spc="0" dirty="0" smtClean="0">
                <a:latin typeface="ScalaSansLF-Bold"/>
                <a:cs typeface="ScalaSansLF-Bold"/>
              </a:rPr>
              <a:t>o burn, and was resistant to </a:t>
            </a:r>
            <a:r>
              <a:rPr sz="1800" spc="-5" dirty="0" smtClean="0">
                <a:latin typeface="ScalaSansLF-Bold"/>
                <a:cs typeface="ScalaSansLF-Bold"/>
              </a:rPr>
              <a:t>hydrocarbons</a:t>
            </a:r>
            <a:r>
              <a:rPr sz="1800" spc="0" dirty="0" smtClean="0">
                <a:latin typeface="ScalaSansLF-Bold"/>
                <a:cs typeface="ScalaSansLF-Bold"/>
              </a:rPr>
              <a:t>,</a:t>
            </a:r>
            <a:r>
              <a:rPr sz="1800" spc="-10" dirty="0" smtClean="0">
                <a:latin typeface="ScalaSansLF-Bold"/>
                <a:cs typeface="ScalaSansLF-Bold"/>
              </a:rPr>
              <a:t> </a:t>
            </a:r>
            <a:r>
              <a:rPr sz="1800" spc="-5" dirty="0" smtClean="0">
                <a:latin typeface="ScalaSansLF-Bold"/>
                <a:cs typeface="ScalaSansLF-Bold"/>
              </a:rPr>
              <a:t>lubricants, antifreeze</a:t>
            </a:r>
            <a:r>
              <a:rPr sz="1800" spc="0" dirty="0" smtClean="0">
                <a:latin typeface="ScalaSansLF-Bold"/>
                <a:cs typeface="ScalaSansLF-Bold"/>
              </a:rPr>
              <a:t>,</a:t>
            </a:r>
            <a:r>
              <a:rPr sz="1800" spc="-5" dirty="0" smtClean="0">
                <a:latin typeface="ScalaSansLF-Bold"/>
                <a:cs typeface="ScalaSansLF-Bold"/>
              </a:rPr>
              <a:t> hydrauli</a:t>
            </a:r>
            <a:r>
              <a:rPr sz="1800" spc="0" dirty="0" smtClean="0">
                <a:latin typeface="ScalaSansLF-Bold"/>
                <a:cs typeface="ScalaSansLF-Bold"/>
              </a:rPr>
              <a:t>c</a:t>
            </a:r>
            <a:r>
              <a:rPr sz="1800" spc="-5" dirty="0" smtClean="0">
                <a:latin typeface="ScalaSansLF-Bold"/>
                <a:cs typeface="ScalaSansLF-Bold"/>
              </a:rPr>
              <a:t> fluid</a:t>
            </a:r>
            <a:r>
              <a:rPr sz="1800" spc="0" dirty="0" smtClean="0">
                <a:latin typeface="ScalaSansLF-Bold"/>
                <a:cs typeface="ScalaSansLF-Bold"/>
              </a:rPr>
              <a:t>,</a:t>
            </a:r>
            <a:r>
              <a:rPr sz="1800" spc="-5" dirty="0" smtClean="0">
                <a:latin typeface="ScalaSansLF-Bold"/>
                <a:cs typeface="ScalaSansLF-Bold"/>
              </a:rPr>
              <a:t> an</a:t>
            </a:r>
            <a:r>
              <a:rPr sz="1800" spc="0" dirty="0" smtClean="0">
                <a:latin typeface="ScalaSansLF-Bold"/>
                <a:cs typeface="ScalaSansLF-Bold"/>
              </a:rPr>
              <a:t>d</a:t>
            </a:r>
            <a:r>
              <a:rPr sz="1800" spc="-5" dirty="0" smtClean="0">
                <a:latin typeface="ScalaSansLF-Bold"/>
                <a:cs typeface="ScalaSansLF-Bold"/>
              </a:rPr>
              <a:t> deterg</a:t>
            </a:r>
            <a:r>
              <a:rPr sz="1800" spc="0" dirty="0" smtClean="0">
                <a:latin typeface="ScalaSansLF-Bold"/>
                <a:cs typeface="ScalaSansLF-Bold"/>
              </a:rPr>
              <a:t>e</a:t>
            </a:r>
            <a:r>
              <a:rPr sz="1800" spc="-5" dirty="0" smtClean="0">
                <a:latin typeface="ScalaSansLF-Bold"/>
                <a:cs typeface="ScalaSansLF-Bold"/>
              </a:rPr>
              <a:t>nts</a:t>
            </a:r>
            <a:r>
              <a:rPr sz="1800" spc="0" dirty="0" smtClean="0">
                <a:latin typeface="ScalaSansLF-Bold"/>
                <a:cs typeface="ScalaSansLF-Bold"/>
              </a:rPr>
              <a:t>. </a:t>
            </a:r>
            <a:r>
              <a:rPr sz="1800" spc="-5" dirty="0" smtClean="0">
                <a:latin typeface="ScalaSansLF-Bold"/>
                <a:cs typeface="ScalaSansLF-Bold"/>
              </a:rPr>
              <a:t> </a:t>
            </a:r>
            <a:endParaRPr lang="en-US" sz="1800" spc="-5" dirty="0" smtClean="0">
              <a:latin typeface="ScalaSansLF-Bold"/>
              <a:cs typeface="ScalaSansLF-Bold"/>
            </a:endParaRPr>
          </a:p>
          <a:p>
            <a:pPr marL="298450" marR="12700" indent="-285750">
              <a:lnSpc>
                <a:spcPct val="100099"/>
              </a:lnSpc>
              <a:buFont typeface="Arial" panose="020B0604020202020204" pitchFamily="34" charset="0"/>
              <a:buChar char="•"/>
            </a:pPr>
            <a:r>
              <a:rPr sz="1800" spc="-5" dirty="0" smtClean="0">
                <a:latin typeface="ScalaSansLF-Bold"/>
                <a:cs typeface="ScalaSansLF-Bold"/>
              </a:rPr>
              <a:t>Application</a:t>
            </a:r>
            <a:r>
              <a:rPr sz="1800" spc="0" dirty="0" smtClean="0">
                <a:latin typeface="ScalaSansLF-Bold"/>
                <a:cs typeface="ScalaSansLF-Bold"/>
              </a:rPr>
              <a:t>s</a:t>
            </a:r>
            <a:r>
              <a:rPr sz="1800" spc="-5" dirty="0" smtClean="0">
                <a:latin typeface="ScalaSansLF-Bold"/>
                <a:cs typeface="ScalaSansLF-Bold"/>
              </a:rPr>
              <a:t> fo</a:t>
            </a:r>
            <a:r>
              <a:rPr sz="1800" spc="0" dirty="0" smtClean="0">
                <a:latin typeface="ScalaSansLF-Bold"/>
                <a:cs typeface="ScalaSansLF-Bold"/>
              </a:rPr>
              <a:t>r</a:t>
            </a:r>
            <a:r>
              <a:rPr sz="1800" spc="-5" dirty="0" smtClean="0">
                <a:latin typeface="ScalaSansLF-Bold"/>
                <a:cs typeface="ScalaSansLF-Bold"/>
              </a:rPr>
              <a:t> LaRC-S</a:t>
            </a:r>
            <a:r>
              <a:rPr sz="1800" spc="0" dirty="0" smtClean="0">
                <a:latin typeface="ScalaSansLF-Bold"/>
                <a:cs typeface="ScalaSansLF-Bold"/>
              </a:rPr>
              <a:t>I h</a:t>
            </a:r>
            <a:r>
              <a:rPr sz="1800" spc="-5" dirty="0" smtClean="0">
                <a:latin typeface="ScalaSansLF-Bold"/>
                <a:cs typeface="ScalaSansLF-Bold"/>
              </a:rPr>
              <a:t>ave include</a:t>
            </a:r>
            <a:r>
              <a:rPr sz="1800" spc="0" dirty="0" smtClean="0">
                <a:latin typeface="ScalaSansLF-Bold"/>
                <a:cs typeface="ScalaSansLF-Bold"/>
              </a:rPr>
              <a:t>d</a:t>
            </a:r>
            <a:r>
              <a:rPr sz="1800" spc="-5" dirty="0" smtClean="0">
                <a:latin typeface="ScalaSansLF-Bold"/>
                <a:cs typeface="ScalaSansLF-Bold"/>
              </a:rPr>
              <a:t> us</a:t>
            </a:r>
            <a:r>
              <a:rPr sz="1800" spc="0" dirty="0" smtClean="0">
                <a:latin typeface="ScalaSansLF-Bold"/>
                <a:cs typeface="ScalaSansLF-Bold"/>
              </a:rPr>
              <a:t>e</a:t>
            </a:r>
            <a:r>
              <a:rPr sz="1800" spc="-5" dirty="0" smtClean="0">
                <a:latin typeface="ScalaSansLF-Bold"/>
                <a:cs typeface="ScalaSansLF-Bold"/>
              </a:rPr>
              <a:t> wit</a:t>
            </a:r>
            <a:r>
              <a:rPr sz="1800" spc="0" dirty="0" smtClean="0">
                <a:latin typeface="ScalaSansLF-Bold"/>
                <a:cs typeface="ScalaSansLF-Bold"/>
              </a:rPr>
              <a:t>h</a:t>
            </a:r>
            <a:r>
              <a:rPr sz="1800" spc="-5" dirty="0" smtClean="0">
                <a:latin typeface="ScalaSansLF-Bold"/>
                <a:cs typeface="ScalaSansLF-Bold"/>
              </a:rPr>
              <a:t> </a:t>
            </a:r>
            <a:r>
              <a:rPr sz="1800" u="sng" spc="-5" dirty="0" smtClean="0">
                <a:latin typeface="ScalaSansLF-Bold"/>
                <a:cs typeface="ScalaSansLF-Bold"/>
              </a:rPr>
              <a:t>mechanical parts</a:t>
            </a:r>
            <a:r>
              <a:rPr sz="1800" u="sng" spc="0" dirty="0" smtClean="0">
                <a:latin typeface="ScalaSansLF-Bold"/>
                <a:cs typeface="ScalaSansLF-Bold"/>
              </a:rPr>
              <a:t>,</a:t>
            </a:r>
            <a:r>
              <a:rPr sz="1800" spc="0" dirty="0" smtClean="0">
                <a:latin typeface="ScalaSansLF-Bold"/>
                <a:cs typeface="ScalaSansLF-Bold"/>
              </a:rPr>
              <a:t> magnetic</a:t>
            </a:r>
            <a:r>
              <a:rPr sz="1800" spc="-5" dirty="0" smtClean="0">
                <a:latin typeface="ScalaSansLF-Bold"/>
                <a:cs typeface="ScalaSansLF-Bold"/>
              </a:rPr>
              <a:t> </a:t>
            </a:r>
            <a:r>
              <a:rPr sz="1800" spc="0" dirty="0" smtClean="0">
                <a:latin typeface="ScalaSansLF-Bold"/>
                <a:cs typeface="ScalaSansLF-Bold"/>
              </a:rPr>
              <a:t>com</a:t>
            </a:r>
            <a:r>
              <a:rPr sz="1800" spc="-10" dirty="0" smtClean="0">
                <a:latin typeface="ScalaSansLF-Bold"/>
                <a:cs typeface="ScalaSansLF-Bold"/>
              </a:rPr>
              <a:t>p</a:t>
            </a:r>
            <a:r>
              <a:rPr sz="1800" spc="0" dirty="0" smtClean="0">
                <a:latin typeface="ScalaSansLF-Bold"/>
                <a:cs typeface="ScalaSansLF-Bold"/>
              </a:rPr>
              <a:t>on</a:t>
            </a:r>
            <a:r>
              <a:rPr sz="1800" spc="-10" dirty="0" smtClean="0">
                <a:latin typeface="ScalaSansLF-Bold"/>
                <a:cs typeface="ScalaSansLF-Bold"/>
              </a:rPr>
              <a:t>e</a:t>
            </a:r>
            <a:r>
              <a:rPr sz="1800" spc="0" dirty="0" smtClean="0">
                <a:latin typeface="ScalaSansLF-Bold"/>
                <a:cs typeface="ScalaSansLF-Bold"/>
              </a:rPr>
              <a:t>nts,</a:t>
            </a:r>
            <a:r>
              <a:rPr sz="1800" spc="-5" dirty="0" smtClean="0">
                <a:latin typeface="ScalaSansLF-Bold"/>
                <a:cs typeface="ScalaSansLF-Bold"/>
              </a:rPr>
              <a:t> </a:t>
            </a:r>
            <a:r>
              <a:rPr sz="1800" spc="0" dirty="0" smtClean="0">
                <a:latin typeface="ScalaSansLF-Bold"/>
                <a:cs typeface="ScalaSansLF-Bold"/>
              </a:rPr>
              <a:t>ceramics, </a:t>
            </a:r>
            <a:r>
              <a:rPr sz="1800" spc="-5" dirty="0" smtClean="0">
                <a:latin typeface="ScalaSansLF-Bold"/>
                <a:cs typeface="ScalaSansLF-Bold"/>
              </a:rPr>
              <a:t>adhesives</a:t>
            </a:r>
            <a:r>
              <a:rPr sz="1800" spc="0" dirty="0" smtClean="0">
                <a:latin typeface="ScalaSansLF-Bold"/>
                <a:cs typeface="ScalaSansLF-Bold"/>
              </a:rPr>
              <a:t>,</a:t>
            </a:r>
            <a:r>
              <a:rPr sz="1800" spc="-5" dirty="0" smtClean="0">
                <a:latin typeface="ScalaSansLF-Bold"/>
                <a:cs typeface="ScalaSansLF-Bold"/>
              </a:rPr>
              <a:t> composites</a:t>
            </a:r>
            <a:r>
              <a:rPr sz="1800" spc="0" dirty="0" smtClean="0">
                <a:latin typeface="ScalaSansLF-Bold"/>
                <a:cs typeface="ScalaSansLF-Bold"/>
              </a:rPr>
              <a:t>,</a:t>
            </a:r>
            <a:r>
              <a:rPr sz="1800" spc="-5" dirty="0" smtClean="0">
                <a:latin typeface="ScalaSansLF-Bold"/>
                <a:cs typeface="ScalaSansLF-Bold"/>
              </a:rPr>
              <a:t> flexibl</a:t>
            </a:r>
            <a:r>
              <a:rPr sz="1800" spc="0" dirty="0" smtClean="0">
                <a:latin typeface="ScalaSansLF-Bold"/>
                <a:cs typeface="ScalaSansLF-Bold"/>
              </a:rPr>
              <a:t>e</a:t>
            </a:r>
            <a:r>
              <a:rPr sz="1800" spc="-5" dirty="0" smtClean="0">
                <a:latin typeface="ScalaSansLF-Bold"/>
                <a:cs typeface="ScalaSansLF-Bold"/>
              </a:rPr>
              <a:t> circuits</a:t>
            </a:r>
            <a:r>
              <a:rPr sz="1800" spc="0" dirty="0" smtClean="0">
                <a:latin typeface="ScalaSansLF-Bold"/>
                <a:cs typeface="ScalaSansLF-Bold"/>
              </a:rPr>
              <a:t>,</a:t>
            </a:r>
            <a:r>
              <a:rPr sz="1800" spc="-5" dirty="0" smtClean="0">
                <a:latin typeface="ScalaSansLF-Bold"/>
                <a:cs typeface="ScalaSansLF-Bold"/>
              </a:rPr>
              <a:t> </a:t>
            </a:r>
            <a:r>
              <a:rPr sz="1800" spc="0" dirty="0" smtClean="0">
                <a:latin typeface="ScalaSansLF-Bold"/>
                <a:cs typeface="ScalaSansLF-Bold"/>
              </a:rPr>
              <a:t>multilayer printed circuits, and coatings </a:t>
            </a:r>
            <a:r>
              <a:rPr sz="1800" spc="-5" dirty="0" smtClean="0">
                <a:latin typeface="ScalaSansLF-Bold"/>
                <a:cs typeface="ScalaSansLF-Bold"/>
              </a:rPr>
              <a:t>o</a:t>
            </a:r>
            <a:r>
              <a:rPr sz="1800" spc="0" dirty="0" smtClean="0">
                <a:latin typeface="ScalaSansLF-Bold"/>
                <a:cs typeface="ScalaSansLF-Bold"/>
              </a:rPr>
              <a:t>n</a:t>
            </a:r>
            <a:r>
              <a:rPr sz="1800" spc="-5" dirty="0" smtClean="0">
                <a:latin typeface="ScalaSansLF-Bold"/>
                <a:cs typeface="ScalaSansLF-Bold"/>
              </a:rPr>
              <a:t> fibe</a:t>
            </a:r>
            <a:r>
              <a:rPr sz="1800" spc="0" dirty="0" smtClean="0">
                <a:latin typeface="ScalaSansLF-Bold"/>
                <a:cs typeface="ScalaSansLF-Bold"/>
              </a:rPr>
              <a:t>r</a:t>
            </a:r>
            <a:r>
              <a:rPr sz="1800" spc="-5" dirty="0" smtClean="0">
                <a:latin typeface="ScalaSansLF-Bold"/>
                <a:cs typeface="ScalaSansLF-Bold"/>
              </a:rPr>
              <a:t> optics</a:t>
            </a:r>
            <a:r>
              <a:rPr sz="1800" spc="0" dirty="0" smtClean="0">
                <a:latin typeface="ScalaSansLF-Bold"/>
                <a:cs typeface="ScalaSansLF-Bold"/>
              </a:rPr>
              <a:t>,</a:t>
            </a:r>
            <a:r>
              <a:rPr sz="1800" spc="-5" dirty="0" smtClean="0">
                <a:latin typeface="ScalaSansLF-Bold"/>
                <a:cs typeface="ScalaSansLF-Bold"/>
              </a:rPr>
              <a:t> wires</a:t>
            </a:r>
            <a:r>
              <a:rPr sz="1800" spc="0" dirty="0" smtClean="0">
                <a:latin typeface="ScalaSansLF-Bold"/>
                <a:cs typeface="ScalaSansLF-Bold"/>
              </a:rPr>
              <a:t>,</a:t>
            </a:r>
            <a:r>
              <a:rPr sz="1800" spc="-5" dirty="0" smtClean="0">
                <a:latin typeface="ScalaSansLF-Bold"/>
                <a:cs typeface="ScalaSansLF-Bold"/>
              </a:rPr>
              <a:t> an</a:t>
            </a:r>
            <a:r>
              <a:rPr sz="1800" spc="0" dirty="0" smtClean="0">
                <a:latin typeface="ScalaSansLF-Bold"/>
                <a:cs typeface="ScalaSansLF-Bold"/>
              </a:rPr>
              <a:t>d</a:t>
            </a:r>
            <a:r>
              <a:rPr sz="1800" spc="-5" dirty="0" smtClean="0">
                <a:latin typeface="ScalaSansLF-Bold"/>
                <a:cs typeface="ScalaSansLF-Bold"/>
              </a:rPr>
              <a:t> metals.</a:t>
            </a:r>
            <a:endParaRPr sz="1800" dirty="0">
              <a:latin typeface="ScalaSansLF-Bold"/>
              <a:cs typeface="ScalaSansLF-Bold"/>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12764"/>
    </mc:Choice>
    <mc:Fallback xmlns="">
      <p:transition spd="slow" advTm="1276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7"/>
          <p:cNvSpPr/>
          <p:nvPr/>
        </p:nvSpPr>
        <p:spPr>
          <a:xfrm>
            <a:off x="456766" y="938276"/>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008264" y="938276"/>
            <a:ext cx="6059805" cy="859790"/>
          </a:xfrm>
          <a:prstGeom prst="rect">
            <a:avLst/>
          </a:prstGeom>
        </p:spPr>
        <p:txBody>
          <a:bodyPr vert="horz" wrap="square" lIns="0" tIns="0" rIns="0" bIns="0" rtlCol="0">
            <a:noAutofit/>
          </a:bodyPr>
          <a:lstStyle/>
          <a:p>
            <a:pPr marL="12700" marR="12700" indent="445770">
              <a:lnSpc>
                <a:spcPct val="100000"/>
              </a:lnSpc>
            </a:pPr>
            <a:r>
              <a:rPr sz="2800" b="1" dirty="0" smtClean="0">
                <a:latin typeface="Berlin Sans FB Demi"/>
                <a:cs typeface="Berlin Sans FB Demi"/>
              </a:rPr>
              <a:t>2012 </a:t>
            </a:r>
            <a:r>
              <a:rPr lang="en-US" sz="2800" b="1" dirty="0" smtClean="0">
                <a:latin typeface="Berlin Sans FB Demi"/>
                <a:cs typeface="Berlin Sans FB Demi"/>
              </a:rPr>
              <a:t>William Lark, Jr. - </a:t>
            </a:r>
            <a:r>
              <a:rPr lang="en-US" sz="2800" b="1" dirty="0" err="1" smtClean="0">
                <a:latin typeface="Berlin Sans FB Demi"/>
                <a:cs typeface="Berlin Sans FB Demi"/>
              </a:rPr>
              <a:t>CityCar</a:t>
            </a:r>
            <a:endParaRPr sz="2800" dirty="0">
              <a:latin typeface="Berlin Sans FB Demi"/>
              <a:cs typeface="Berlin Sans FB Demi"/>
            </a:endParaRPr>
          </a:p>
        </p:txBody>
      </p:sp>
      <p:sp>
        <p:nvSpPr>
          <p:cNvPr id="4" name="object 4"/>
          <p:cNvSpPr txBox="1">
            <a:spLocks noGrp="1"/>
          </p:cNvSpPr>
          <p:nvPr>
            <p:ph type="title"/>
          </p:nvPr>
        </p:nvSpPr>
        <p:spPr>
          <a:prstGeom prst="rect">
            <a:avLst/>
          </a:prstGeom>
        </p:spPr>
        <p:txBody>
          <a:bodyPr vert="horz" wrap="square" lIns="0" tIns="0" rIns="0" bIns="0" rtlCol="0">
            <a:noAutofit/>
          </a:bodyPr>
          <a:lstStyle/>
          <a:p>
            <a:pPr marL="3594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5" name="object 5"/>
          <p:cNvSpPr txBox="1"/>
          <p:nvPr/>
        </p:nvSpPr>
        <p:spPr>
          <a:xfrm>
            <a:off x="2736672" y="1676400"/>
            <a:ext cx="4737100" cy="4495165"/>
          </a:xfrm>
          <a:prstGeom prst="rect">
            <a:avLst/>
          </a:prstGeom>
        </p:spPr>
        <p:txBody>
          <a:bodyPr vert="horz" wrap="square" lIns="0" tIns="0" rIns="0" bIns="0" rtlCol="0">
            <a:noAutofit/>
          </a:bodyPr>
          <a:lstStyle/>
          <a:p>
            <a:pPr marL="307975" marR="29209" indent="-285750">
              <a:lnSpc>
                <a:spcPct val="100099"/>
              </a:lnSpc>
              <a:buFont typeface="Arial" panose="020B0604020202020204" pitchFamily="34" charset="0"/>
              <a:buChar char="•"/>
            </a:pPr>
            <a:r>
              <a:rPr sz="2000" spc="-5" dirty="0" smtClean="0">
                <a:latin typeface="Berlin Sans FB Demi" panose="020E0802020502020306" pitchFamily="34" charset="0"/>
                <a:cs typeface="Arial"/>
              </a:rPr>
              <a:t>Willia</a:t>
            </a:r>
            <a:r>
              <a:rPr sz="2000" spc="0" dirty="0" smtClean="0">
                <a:latin typeface="Berlin Sans FB Demi" panose="020E0802020502020306" pitchFamily="34" charset="0"/>
                <a:cs typeface="Arial"/>
              </a:rPr>
              <a:t>m</a:t>
            </a:r>
            <a:r>
              <a:rPr sz="2000" spc="-5" dirty="0" smtClean="0">
                <a:latin typeface="Berlin Sans FB Demi" panose="020E0802020502020306" pitchFamily="34" charset="0"/>
                <a:cs typeface="Arial"/>
              </a:rPr>
              <a:t> Lark</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Jr.</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a</a:t>
            </a:r>
            <a:r>
              <a:rPr sz="2000" spc="0" dirty="0" smtClean="0">
                <a:latin typeface="Berlin Sans FB Demi" panose="020E0802020502020306" pitchFamily="34" charset="0"/>
                <a:cs typeface="Arial"/>
              </a:rPr>
              <a:t>n</a:t>
            </a:r>
            <a:r>
              <a:rPr sz="2000"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African</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American </a:t>
            </a:r>
            <a:r>
              <a:rPr sz="2000" spc="0" dirty="0" smtClean="0">
                <a:latin typeface="Berlin Sans FB Demi" panose="020E0802020502020306" pitchFamily="34" charset="0"/>
                <a:cs typeface="Arial"/>
              </a:rPr>
              <a:t>PhD. </a:t>
            </a:r>
            <a:r>
              <a:rPr sz="2000" spc="-5" dirty="0" smtClean="0">
                <a:latin typeface="Berlin Sans FB Demi" panose="020E0802020502020306" pitchFamily="34" charset="0"/>
                <a:cs typeface="Arial"/>
              </a:rPr>
              <a:t>Candidat</a:t>
            </a:r>
            <a:r>
              <a:rPr sz="2000" spc="0"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 a</a:t>
            </a:r>
            <a:r>
              <a:rPr sz="2000" spc="0" dirty="0" smtClean="0">
                <a:latin typeface="Berlin Sans FB Demi" panose="020E0802020502020306" pitchFamily="34" charset="0"/>
                <a:cs typeface="Arial"/>
              </a:rPr>
              <a:t>t</a:t>
            </a:r>
            <a:r>
              <a:rPr sz="2000" spc="-5" dirty="0" smtClean="0">
                <a:latin typeface="Berlin Sans FB Demi" panose="020E0802020502020306" pitchFamily="34" charset="0"/>
                <a:cs typeface="Arial"/>
              </a:rPr>
              <a:t> MIT</a:t>
            </a:r>
            <a:r>
              <a:rPr sz="2000" spc="0" dirty="0" smtClean="0">
                <a:latin typeface="Berlin Sans FB Demi" panose="020E0802020502020306" pitchFamily="34" charset="0"/>
                <a:cs typeface="Arial"/>
              </a:rPr>
              <a:t>,</a:t>
            </a:r>
            <a:r>
              <a:rPr sz="2000" spc="-5" dirty="0" smtClean="0">
                <a:latin typeface="Berlin Sans FB Demi" panose="020E0802020502020306" pitchFamily="34" charset="0"/>
                <a:cs typeface="Arial"/>
              </a:rPr>
              <a:t> i</a:t>
            </a:r>
            <a:r>
              <a:rPr sz="2000" spc="0" dirty="0" smtClean="0">
                <a:latin typeface="Berlin Sans FB Demi" panose="020E0802020502020306" pitchFamily="34" charset="0"/>
                <a:cs typeface="Arial"/>
              </a:rPr>
              <a:t>s</a:t>
            </a:r>
            <a:r>
              <a:rPr sz="2000" spc="-5" dirty="0" smtClean="0">
                <a:latin typeface="Berlin Sans FB Demi" panose="020E0802020502020306" pitchFamily="34" charset="0"/>
                <a:cs typeface="Arial"/>
              </a:rPr>
              <a:t> th</a:t>
            </a:r>
            <a:r>
              <a:rPr sz="2000" spc="0"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 chie</a:t>
            </a:r>
            <a:r>
              <a:rPr sz="2000" spc="0" dirty="0" smtClean="0">
                <a:latin typeface="Berlin Sans FB Demi" panose="020E0802020502020306" pitchFamily="34" charset="0"/>
                <a:cs typeface="Arial"/>
              </a:rPr>
              <a:t>f </a:t>
            </a:r>
            <a:r>
              <a:rPr sz="2000" spc="-5" dirty="0" smtClean="0">
                <a:latin typeface="Berlin Sans FB Demi" panose="020E0802020502020306" pitchFamily="34" charset="0"/>
                <a:cs typeface="Arial"/>
              </a:rPr>
              <a:t> designe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fo</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the </a:t>
            </a:r>
            <a:r>
              <a:rPr sz="2000" spc="0" dirty="0" smtClean="0">
                <a:latin typeface="Berlin Sans FB Demi" panose="020E0802020502020306" pitchFamily="34" charset="0"/>
                <a:cs typeface="Arial"/>
              </a:rPr>
              <a:t>CityCar,</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a</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stackable</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small</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car</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that</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folds</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a:t>
            </a:r>
            <a:endParaRPr lang="en-US" sz="2000" dirty="0">
              <a:latin typeface="Berlin Sans FB Demi" panose="020E0802020502020306" pitchFamily="34" charset="0"/>
              <a:cs typeface="Arial"/>
            </a:endParaRPr>
          </a:p>
          <a:p>
            <a:pPr marL="307975" marR="29209" indent="-285750">
              <a:lnSpc>
                <a:spcPct val="100099"/>
              </a:lnSpc>
              <a:buFont typeface="Arial" panose="020B0604020202020204" pitchFamily="34" charset="0"/>
              <a:buChar char="•"/>
            </a:pPr>
            <a:r>
              <a:rPr sz="2000" b="1" dirty="0" smtClean="0">
                <a:latin typeface="Berlin Sans FB Demi" panose="020E0802020502020306" pitchFamily="34" charset="0"/>
                <a:cs typeface="Arial"/>
              </a:rPr>
              <a:t>The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cars,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which</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smaller</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than</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Smart Cars,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battery-electric,</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so</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they</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don’t </a:t>
            </a:r>
            <a:r>
              <a:rPr sz="2000" b="1" spc="-5" dirty="0" smtClean="0">
                <a:latin typeface="Berlin Sans FB Demi" panose="020E0802020502020306" pitchFamily="34" charset="0"/>
                <a:cs typeface="Arial"/>
              </a:rPr>
              <a:t>caus</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tailpip</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emissions</a:t>
            </a:r>
            <a:r>
              <a:rPr sz="2000" b="1" spc="0" dirty="0" smtClean="0">
                <a:latin typeface="Berlin Sans FB Demi" panose="020E0802020502020306" pitchFamily="34" charset="0"/>
                <a:cs typeface="Arial"/>
              </a:rPr>
              <a:t>.</a:t>
            </a:r>
            <a:r>
              <a:rPr sz="2000" b="1" spc="-5" dirty="0" smtClean="0">
                <a:latin typeface="Berlin Sans FB Demi" panose="020E0802020502020306" pitchFamily="34" charset="0"/>
                <a:cs typeface="Arial"/>
              </a:rPr>
              <a:t> The</a:t>
            </a:r>
            <a:r>
              <a:rPr sz="2000" b="1" spc="0" dirty="0" smtClean="0">
                <a:latin typeface="Berlin Sans FB Demi" panose="020E0802020502020306" pitchFamily="34" charset="0"/>
                <a:cs typeface="Arial"/>
              </a:rPr>
              <a:t>y</a:t>
            </a:r>
            <a:r>
              <a:rPr sz="2000" b="1" spc="-5" dirty="0" smtClean="0">
                <a:latin typeface="Berlin Sans FB Demi" panose="020E0802020502020306" pitchFamily="34" charset="0"/>
                <a:cs typeface="Arial"/>
              </a:rPr>
              <a:t> als</a:t>
            </a:r>
            <a:r>
              <a:rPr sz="2000" b="1" spc="0" dirty="0" smtClean="0">
                <a:latin typeface="Berlin Sans FB Demi" panose="020E0802020502020306" pitchFamily="34" charset="0"/>
                <a:cs typeface="Arial"/>
              </a:rPr>
              <a:t>o</a:t>
            </a:r>
            <a:r>
              <a:rPr sz="2000" b="1" spc="-5" dirty="0" smtClean="0">
                <a:latin typeface="Berlin Sans FB Demi" panose="020E0802020502020306" pitchFamily="34" charset="0"/>
                <a:cs typeface="Arial"/>
              </a:rPr>
              <a:t> weigh </a:t>
            </a:r>
            <a:r>
              <a:rPr sz="2000" b="1" spc="0" dirty="0" smtClean="0">
                <a:latin typeface="Berlin Sans FB Demi" panose="020E0802020502020306" pitchFamily="34" charset="0"/>
                <a:cs typeface="Arial"/>
              </a:rPr>
              <a:t>less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than</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1,000</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pounds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intended </a:t>
            </a:r>
            <a:r>
              <a:rPr sz="2000" b="1" spc="-5" dirty="0" smtClean="0">
                <a:latin typeface="Berlin Sans FB Demi" panose="020E0802020502020306" pitchFamily="34" charset="0"/>
                <a:cs typeface="Arial"/>
              </a:rPr>
              <a:t>t</a:t>
            </a:r>
            <a:r>
              <a:rPr sz="2000" b="1" spc="0" dirty="0" smtClean="0">
                <a:latin typeface="Berlin Sans FB Demi" panose="020E0802020502020306" pitchFamily="34" charset="0"/>
                <a:cs typeface="Arial"/>
              </a:rPr>
              <a:t>o</a:t>
            </a:r>
            <a:r>
              <a:rPr sz="2000" b="1" spc="-5" dirty="0" smtClean="0">
                <a:latin typeface="Berlin Sans FB Demi" panose="020E0802020502020306" pitchFamily="34" charset="0"/>
                <a:cs typeface="Arial"/>
              </a:rPr>
              <a:t> “mee</a:t>
            </a:r>
            <a:r>
              <a:rPr sz="2000" b="1" spc="0" dirty="0" smtClean="0">
                <a:latin typeface="Berlin Sans FB Demi" panose="020E0802020502020306" pitchFamily="34" charset="0"/>
                <a:cs typeface="Arial"/>
              </a:rPr>
              <a:t>t</a:t>
            </a:r>
            <a:r>
              <a:rPr sz="2000" b="1" spc="-5" dirty="0" smtClean="0">
                <a:latin typeface="Berlin Sans FB Demi" panose="020E0802020502020306" pitchFamily="34" charset="0"/>
                <a:cs typeface="Arial"/>
              </a:rPr>
              <a:t> th</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deman</a:t>
            </a:r>
            <a:r>
              <a:rPr sz="2000" b="1" spc="0" dirty="0" smtClean="0">
                <a:latin typeface="Berlin Sans FB Demi" panose="020E0802020502020306" pitchFamily="34" charset="0"/>
                <a:cs typeface="Arial"/>
              </a:rPr>
              <a:t>d</a:t>
            </a:r>
            <a:r>
              <a:rPr sz="2000" b="1" spc="-5" dirty="0" smtClean="0">
                <a:latin typeface="Berlin Sans FB Demi" panose="020E0802020502020306" pitchFamily="34" charset="0"/>
                <a:cs typeface="Arial"/>
              </a:rPr>
              <a:t> fo</a:t>
            </a:r>
            <a:r>
              <a:rPr sz="2000" b="1" spc="0" dirty="0" smtClean="0">
                <a:latin typeface="Berlin Sans FB Demi" panose="020E0802020502020306" pitchFamily="34" charset="0"/>
                <a:cs typeface="Arial"/>
              </a:rPr>
              <a:t>r</a:t>
            </a:r>
            <a:r>
              <a:rPr sz="2000" b="1" spc="-5" dirty="0" smtClean="0">
                <a:latin typeface="Berlin Sans FB Demi" panose="020E0802020502020306" pitchFamily="34" charset="0"/>
                <a:cs typeface="Arial"/>
              </a:rPr>
              <a:t> enclose</a:t>
            </a:r>
            <a:r>
              <a:rPr sz="2000" b="1" spc="0" dirty="0" smtClean="0">
                <a:latin typeface="Berlin Sans FB Demi" panose="020E0802020502020306" pitchFamily="34" charset="0"/>
                <a:cs typeface="Arial"/>
              </a:rPr>
              <a:t>d</a:t>
            </a:r>
            <a:r>
              <a:rPr sz="2000" b="1" spc="-5" dirty="0" smtClean="0">
                <a:latin typeface="Berlin Sans FB Demi" panose="020E0802020502020306" pitchFamily="34" charset="0"/>
                <a:cs typeface="Arial"/>
              </a:rPr>
              <a:t> personal mobility.”</a:t>
            </a:r>
            <a:endParaRPr lang="en-US" sz="2000" dirty="0">
              <a:latin typeface="Berlin Sans FB Demi" panose="020E0802020502020306" pitchFamily="34" charset="0"/>
              <a:cs typeface="Arial"/>
            </a:endParaRPr>
          </a:p>
          <a:p>
            <a:pPr marL="307975" marR="29209" indent="-285750">
              <a:lnSpc>
                <a:spcPct val="100099"/>
              </a:lnSpc>
              <a:buFont typeface="Arial" panose="020B0604020202020204" pitchFamily="34" charset="0"/>
              <a:buChar char="•"/>
            </a:pPr>
            <a:r>
              <a:rPr sz="2000" b="1" spc="-5" dirty="0" smtClean="0">
                <a:latin typeface="Berlin Sans FB Demi" panose="020E0802020502020306" pitchFamily="34" charset="0"/>
                <a:cs typeface="Arial"/>
              </a:rPr>
              <a:t>Th</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two-passenge</a:t>
            </a:r>
            <a:r>
              <a:rPr sz="2000" b="1" spc="0" dirty="0" smtClean="0">
                <a:latin typeface="Berlin Sans FB Demi" panose="020E0802020502020306" pitchFamily="34" charset="0"/>
                <a:cs typeface="Arial"/>
              </a:rPr>
              <a:t>r</a:t>
            </a:r>
            <a:r>
              <a:rPr sz="2000" b="1" spc="-5" dirty="0" smtClean="0">
                <a:latin typeface="Berlin Sans FB Demi" panose="020E0802020502020306" pitchFamily="34" charset="0"/>
                <a:cs typeface="Arial"/>
              </a:rPr>
              <a:t> vehicl</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wil</a:t>
            </a:r>
            <a:r>
              <a:rPr sz="2000" b="1" spc="0" dirty="0" smtClean="0">
                <a:latin typeface="Berlin Sans FB Demi" panose="020E0802020502020306" pitchFamily="34" charset="0"/>
                <a:cs typeface="Arial"/>
              </a:rPr>
              <a:t>l</a:t>
            </a:r>
            <a:r>
              <a:rPr sz="2000" b="1" spc="-5" dirty="0" smtClean="0">
                <a:latin typeface="Berlin Sans FB Demi" panose="020E0802020502020306" pitchFamily="34" charset="0"/>
                <a:cs typeface="Arial"/>
              </a:rPr>
              <a:t> b</a:t>
            </a:r>
            <a:r>
              <a:rPr sz="2000" b="1" spc="0" dirty="0" smtClean="0">
                <a:latin typeface="Berlin Sans FB Demi" panose="020E0802020502020306" pitchFamily="34" charset="0"/>
                <a:cs typeface="Arial"/>
              </a:rPr>
              <a:t>e</a:t>
            </a:r>
            <a:r>
              <a:rPr sz="2000" b="1" spc="-5" dirty="0" smtClean="0">
                <a:latin typeface="Berlin Sans FB Demi" panose="020E0802020502020306" pitchFamily="34" charset="0"/>
                <a:cs typeface="Arial"/>
              </a:rPr>
              <a:t> available </a:t>
            </a:r>
            <a:r>
              <a:rPr sz="2000" b="1" spc="0" dirty="0" smtClean="0">
                <a:latin typeface="Berlin Sans FB Demi" panose="020E0802020502020306" pitchFamily="34" charset="0"/>
                <a:cs typeface="Arial"/>
              </a:rPr>
              <a:t>for</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use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around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different</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cities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allow</a:t>
            </a:r>
            <a:r>
              <a:rPr lang="en-US" sz="2000" dirty="0">
                <a:latin typeface="Berlin Sans FB Demi" panose="020E0802020502020306" pitchFamily="34" charset="0"/>
                <a:cs typeface="Arial"/>
              </a:rPr>
              <a:t> </a:t>
            </a:r>
            <a:r>
              <a:rPr sz="2000" b="1" dirty="0" smtClean="0">
                <a:latin typeface="Berlin Sans FB Demi" panose="020E0802020502020306" pitchFamily="34" charset="0"/>
                <a:cs typeface="Arial"/>
              </a:rPr>
              <a:t>drivers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to</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pick</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up</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drop</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off</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the</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vehicle</a:t>
            </a:r>
            <a:r>
              <a:rPr lang="en-US" sz="2000" b="1" spc="0" dirty="0" smtClean="0">
                <a:latin typeface="Berlin Sans FB Demi" panose="020E0802020502020306" pitchFamily="34" charset="0"/>
                <a:cs typeface="Arial"/>
              </a:rPr>
              <a:t> </a:t>
            </a:r>
            <a:r>
              <a:rPr sz="2000" b="1" dirty="0" smtClean="0">
                <a:latin typeface="Berlin Sans FB Demi" panose="020E0802020502020306" pitchFamily="34" charset="0"/>
                <a:cs typeface="Arial"/>
              </a:rPr>
              <a:t>at</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different</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locations.</a:t>
            </a:r>
            <a:r>
              <a:rPr sz="2000" b="1" spc="-5" dirty="0" smtClean="0">
                <a:latin typeface="Berlin Sans FB Demi" panose="020E0802020502020306" pitchFamily="34" charset="0"/>
                <a:cs typeface="Arial"/>
              </a:rPr>
              <a:t> </a:t>
            </a:r>
            <a:endParaRPr sz="2000" dirty="0">
              <a:latin typeface="Berlin Sans FB Demi" panose="020E0802020502020306" pitchFamily="34" charset="0"/>
              <a:cs typeface="Arial"/>
            </a:endParaRPr>
          </a:p>
        </p:txBody>
      </p:sp>
      <p:sp>
        <p:nvSpPr>
          <p:cNvPr id="6" name="object 6"/>
          <p:cNvSpPr/>
          <p:nvPr/>
        </p:nvSpPr>
        <p:spPr>
          <a:xfrm>
            <a:off x="914400" y="2057400"/>
            <a:ext cx="1523999" cy="1143000"/>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304800" y="4953000"/>
            <a:ext cx="2286000" cy="1594104"/>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228600" y="1905000"/>
            <a:ext cx="914400" cy="914400"/>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152400" y="3200400"/>
            <a:ext cx="1277873" cy="1676400"/>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1676400" y="3657600"/>
            <a:ext cx="933450" cy="933450"/>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754"/>
    </mc:Choice>
    <mc:Fallback xmlns="">
      <p:transition spd="slow" advTm="11754"/>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609600" y="1752600"/>
            <a:ext cx="1524000" cy="18288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71500" y="1714500"/>
            <a:ext cx="1600200" cy="1905000"/>
          </a:xfrm>
          <a:custGeom>
            <a:avLst/>
            <a:gdLst/>
            <a:ahLst/>
            <a:cxnLst/>
            <a:rect l="l" t="t" r="r" b="b"/>
            <a:pathLst>
              <a:path w="1600200" h="1905000">
                <a:moveTo>
                  <a:pt x="0" y="1905000"/>
                </a:moveTo>
                <a:lnTo>
                  <a:pt x="0" y="0"/>
                </a:lnTo>
                <a:lnTo>
                  <a:pt x="1600199" y="0"/>
                </a:lnTo>
                <a:lnTo>
                  <a:pt x="1600200" y="1905000"/>
                </a:lnTo>
                <a:lnTo>
                  <a:pt x="0" y="1905000"/>
                </a:lnTo>
                <a:close/>
              </a:path>
            </a:pathLst>
          </a:custGeom>
          <a:ln w="76200">
            <a:solidFill>
              <a:srgbClr val="000000"/>
            </a:solidFill>
          </a:ln>
        </p:spPr>
        <p:txBody>
          <a:bodyPr wrap="square" lIns="0" tIns="0" rIns="0" bIns="0" rtlCol="0">
            <a:noAutofit/>
          </a:bodyPr>
          <a:lstStyle/>
          <a:p>
            <a:endParaRPr/>
          </a:p>
        </p:txBody>
      </p:sp>
      <p:sp>
        <p:nvSpPr>
          <p:cNvPr id="5" name="object 5"/>
          <p:cNvSpPr/>
          <p:nvPr/>
        </p:nvSpPr>
        <p:spPr>
          <a:xfrm>
            <a:off x="609600" y="3886200"/>
            <a:ext cx="1549145" cy="190500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571500" y="3848100"/>
            <a:ext cx="1625346" cy="1981200"/>
          </a:xfrm>
          <a:custGeom>
            <a:avLst/>
            <a:gdLst/>
            <a:ahLst/>
            <a:cxnLst/>
            <a:rect l="l" t="t" r="r" b="b"/>
            <a:pathLst>
              <a:path w="1625346" h="1981200">
                <a:moveTo>
                  <a:pt x="0" y="1981200"/>
                </a:moveTo>
                <a:lnTo>
                  <a:pt x="0" y="0"/>
                </a:lnTo>
                <a:lnTo>
                  <a:pt x="1625346" y="0"/>
                </a:lnTo>
                <a:lnTo>
                  <a:pt x="1625346" y="1981200"/>
                </a:lnTo>
                <a:lnTo>
                  <a:pt x="0" y="1981200"/>
                </a:lnTo>
                <a:close/>
              </a:path>
            </a:pathLst>
          </a:custGeom>
          <a:ln w="76200">
            <a:solidFill>
              <a:srgbClr val="000000"/>
            </a:solidFill>
          </a:ln>
        </p:spPr>
        <p:txBody>
          <a:bodyPr wrap="square" lIns="0" tIns="0" rIns="0" bIns="0" rtlCol="0">
            <a:noAutofit/>
          </a:bodyPr>
          <a:lstStyle/>
          <a:p>
            <a:endParaRPr/>
          </a:p>
        </p:txBody>
      </p:sp>
      <p:sp>
        <p:nvSpPr>
          <p:cNvPr id="7" name="object 7"/>
          <p:cNvSpPr/>
          <p:nvPr/>
        </p:nvSpPr>
        <p:spPr>
          <a:xfrm>
            <a:off x="533400" y="988314"/>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8" name="object 8"/>
          <p:cNvSpPr txBox="1"/>
          <p:nvPr/>
        </p:nvSpPr>
        <p:spPr>
          <a:xfrm>
            <a:off x="2623768" y="1726978"/>
            <a:ext cx="5072431" cy="1828800"/>
          </a:xfrm>
          <a:prstGeom prst="rect">
            <a:avLst/>
          </a:prstGeom>
        </p:spPr>
        <p:txBody>
          <a:bodyPr vert="horz" wrap="square" lIns="0" tIns="0" rIns="0" bIns="0" rtlCol="0">
            <a:noAutofit/>
          </a:bodyPr>
          <a:lstStyle/>
          <a:p>
            <a:pPr>
              <a:lnSpc>
                <a:spcPts val="1000"/>
              </a:lnSpc>
            </a:pPr>
            <a:endParaRPr sz="1000" dirty="0"/>
          </a:p>
          <a:p>
            <a:pPr marL="0">
              <a:lnSpc>
                <a:spcPct val="100000"/>
              </a:lnSpc>
            </a:pPr>
            <a:r>
              <a:rPr sz="2400" b="1" spc="-20" dirty="0" smtClean="0">
                <a:latin typeface="Berlin Sans FB Demi"/>
                <a:cs typeface="Berlin Sans FB Demi"/>
              </a:rPr>
              <a:t>Willia</a:t>
            </a:r>
            <a:r>
              <a:rPr sz="2400" b="1" spc="-25" dirty="0" smtClean="0">
                <a:latin typeface="Berlin Sans FB Demi"/>
                <a:cs typeface="Berlin Sans FB Demi"/>
              </a:rPr>
              <a:t>m </a:t>
            </a:r>
            <a:r>
              <a:rPr sz="2400" b="1" spc="-20" dirty="0" smtClean="0">
                <a:latin typeface="Berlin Sans FB Demi"/>
                <a:cs typeface="Berlin Sans FB Demi"/>
              </a:rPr>
              <a:t>Thaddeu</a:t>
            </a:r>
            <a:r>
              <a:rPr sz="2400" b="1" spc="-10" dirty="0" smtClean="0">
                <a:latin typeface="Berlin Sans FB Demi"/>
                <a:cs typeface="Berlin Sans FB Demi"/>
              </a:rPr>
              <a:t>s </a:t>
            </a:r>
            <a:r>
              <a:rPr sz="2400" b="1" spc="-20" dirty="0" smtClean="0">
                <a:latin typeface="Berlin Sans FB Demi"/>
                <a:cs typeface="Berlin Sans FB Demi"/>
              </a:rPr>
              <a:t>Coleman</a:t>
            </a:r>
            <a:r>
              <a:rPr sz="2400" b="1" spc="-15" dirty="0" smtClean="0">
                <a:latin typeface="Berlin Sans FB Demi"/>
                <a:cs typeface="Berlin Sans FB Demi"/>
              </a:rPr>
              <a:t> </a:t>
            </a:r>
            <a:endParaRPr lang="en-US" sz="2400" b="1" spc="-15" dirty="0" smtClean="0">
              <a:latin typeface="Berlin Sans FB Demi"/>
              <a:cs typeface="Berlin Sans FB Demi"/>
            </a:endParaRPr>
          </a:p>
          <a:p>
            <a:pPr marL="0">
              <a:lnSpc>
                <a:spcPct val="100000"/>
              </a:lnSpc>
            </a:pPr>
            <a:r>
              <a:rPr lang="en-US" sz="2400" b="1" spc="-15" dirty="0" smtClean="0">
                <a:latin typeface="Berlin Sans FB Demi"/>
                <a:cs typeface="Berlin Sans FB Demi"/>
              </a:rPr>
              <a:t>First African American U.S. Supreme Court Secretary. Became </a:t>
            </a:r>
            <a:r>
              <a:rPr sz="2400" b="1" spc="-15" dirty="0" smtClean="0">
                <a:latin typeface="Berlin Sans FB Demi"/>
                <a:cs typeface="Berlin Sans FB Demi"/>
              </a:rPr>
              <a:t>Secretary of Transportation</a:t>
            </a:r>
            <a:r>
              <a:rPr lang="en-US" sz="2400" b="1" spc="-15" dirty="0" smtClean="0">
                <a:latin typeface="Berlin Sans FB Demi"/>
                <a:cs typeface="Berlin Sans FB Demi"/>
              </a:rPr>
              <a:t> in 1975 and served to 1977.</a:t>
            </a:r>
            <a:endParaRPr sz="2400" dirty="0">
              <a:latin typeface="Berlin Sans FB Demi"/>
              <a:cs typeface="Berlin Sans FB Demi"/>
            </a:endParaRPr>
          </a:p>
        </p:txBody>
      </p:sp>
      <p:sp>
        <p:nvSpPr>
          <p:cNvPr id="9" name="object 9"/>
          <p:cNvSpPr txBox="1"/>
          <p:nvPr/>
        </p:nvSpPr>
        <p:spPr>
          <a:xfrm>
            <a:off x="2609913" y="4058411"/>
            <a:ext cx="5072431" cy="1560577"/>
          </a:xfrm>
          <a:prstGeom prst="rect">
            <a:avLst/>
          </a:prstGeom>
        </p:spPr>
        <p:txBody>
          <a:bodyPr vert="horz" wrap="square" lIns="0" tIns="0" rIns="0" bIns="0" rtlCol="0">
            <a:noAutofit/>
          </a:bodyPr>
          <a:lstStyle/>
          <a:p>
            <a:pPr marL="0">
              <a:lnSpc>
                <a:spcPct val="100000"/>
              </a:lnSpc>
            </a:pPr>
            <a:r>
              <a:rPr sz="2400" b="1" spc="-20" dirty="0" smtClean="0">
                <a:latin typeface="Berlin Sans FB Demi"/>
                <a:cs typeface="Berlin Sans FB Demi"/>
              </a:rPr>
              <a:t>Rodne</a:t>
            </a:r>
            <a:r>
              <a:rPr sz="2400" b="1" spc="-15" dirty="0" smtClean="0">
                <a:latin typeface="Berlin Sans FB Demi"/>
                <a:cs typeface="Berlin Sans FB Demi"/>
              </a:rPr>
              <a:t>y Slater </a:t>
            </a:r>
            <a:endParaRPr lang="en-US" sz="2400" b="1" spc="-15" dirty="0" smtClean="0">
              <a:latin typeface="Berlin Sans FB Demi"/>
              <a:cs typeface="Berlin Sans FB Demi"/>
            </a:endParaRPr>
          </a:p>
          <a:p>
            <a:pPr marL="0">
              <a:lnSpc>
                <a:spcPct val="100000"/>
              </a:lnSpc>
            </a:pPr>
            <a:r>
              <a:rPr lang="en-US" sz="2400" b="1" spc="-15" dirty="0" smtClean="0">
                <a:latin typeface="Berlin Sans FB Demi"/>
                <a:cs typeface="Berlin Sans FB Demi"/>
              </a:rPr>
              <a:t>First African American Director of the Federal Highway Administration. Appointed </a:t>
            </a:r>
            <a:r>
              <a:rPr sz="2400" b="1" spc="-15" dirty="0" smtClean="0">
                <a:latin typeface="Berlin Sans FB Demi"/>
                <a:cs typeface="Berlin Sans FB Demi"/>
              </a:rPr>
              <a:t>Secretary of Transportation</a:t>
            </a:r>
            <a:r>
              <a:rPr lang="en-US" sz="2400" b="1" spc="-15" dirty="0" smtClean="0">
                <a:latin typeface="Berlin Sans FB Demi"/>
                <a:cs typeface="Berlin Sans FB Demi"/>
              </a:rPr>
              <a:t>, from 1997 to 2001</a:t>
            </a:r>
            <a:endParaRPr sz="2400" dirty="0">
              <a:latin typeface="Berlin Sans FB Demi"/>
              <a:cs typeface="Berlin Sans FB Demi"/>
            </a:endParaRPr>
          </a:p>
        </p:txBody>
      </p:sp>
      <p:sp>
        <p:nvSpPr>
          <p:cNvPr id="10" name="object 10"/>
          <p:cNvSpPr/>
          <p:nvPr/>
        </p:nvSpPr>
        <p:spPr>
          <a:xfrm>
            <a:off x="381000" y="5867400"/>
            <a:ext cx="1802129" cy="816101"/>
          </a:xfrm>
          <a:prstGeom prst="rect">
            <a:avLst/>
          </a:prstGeom>
          <a:blipFill>
            <a:blip r:embed="rId4" cstate="print"/>
            <a:stretch>
              <a:fillRect/>
            </a:stretch>
          </a:blipFill>
        </p:spPr>
        <p:txBody>
          <a:bodyPr wrap="square" lIns="0" tIns="0" rIns="0" bIns="0" rtlCol="0">
            <a:noAutofit/>
          </a:bodyPr>
          <a:lstStyle/>
          <a:p>
            <a:endParaRPr/>
          </a:p>
        </p:txBody>
      </p:sp>
      <p:sp>
        <p:nvSpPr>
          <p:cNvPr id="11" name="TextBox 10"/>
          <p:cNvSpPr txBox="1"/>
          <p:nvPr/>
        </p:nvSpPr>
        <p:spPr>
          <a:xfrm>
            <a:off x="3238500" y="988314"/>
            <a:ext cx="1752600" cy="738664"/>
          </a:xfrm>
          <a:prstGeom prst="rect">
            <a:avLst/>
          </a:prstGeom>
          <a:noFill/>
        </p:spPr>
        <p:txBody>
          <a:bodyPr wrap="square" rtlCol="0">
            <a:spAutoFit/>
          </a:bodyPr>
          <a:lstStyle/>
          <a:p>
            <a:pPr algn="ctr"/>
            <a:r>
              <a:rPr lang="en-US" sz="2400" b="1" spc="-20" dirty="0">
                <a:latin typeface="Berlin Sans FB Demi"/>
                <a:cs typeface="Berlin Sans FB Demi"/>
              </a:rPr>
              <a:t>LEADERS</a:t>
            </a:r>
            <a:endParaRPr lang="en-US" sz="2400" dirty="0">
              <a:latin typeface="Berlin Sans FB Demi"/>
              <a:cs typeface="Berlin Sans FB Demi"/>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8839"/>
    </mc:Choice>
    <mc:Fallback xmlns="">
      <p:transition spd="slow" advTm="883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4" name="object 4"/>
          <p:cNvSpPr/>
          <p:nvPr/>
        </p:nvSpPr>
        <p:spPr>
          <a:xfrm>
            <a:off x="571500" y="1714500"/>
            <a:ext cx="1625346" cy="1905000"/>
          </a:xfrm>
          <a:custGeom>
            <a:avLst/>
            <a:gdLst/>
            <a:ahLst/>
            <a:cxnLst/>
            <a:rect l="l" t="t" r="r" b="b"/>
            <a:pathLst>
              <a:path w="1600200" h="1905000">
                <a:moveTo>
                  <a:pt x="0" y="1905000"/>
                </a:moveTo>
                <a:lnTo>
                  <a:pt x="0" y="0"/>
                </a:lnTo>
                <a:lnTo>
                  <a:pt x="1600199" y="0"/>
                </a:lnTo>
                <a:lnTo>
                  <a:pt x="1600200" y="1905000"/>
                </a:lnTo>
                <a:lnTo>
                  <a:pt x="0" y="1905000"/>
                </a:lnTo>
                <a:close/>
              </a:path>
            </a:pathLst>
          </a:custGeom>
          <a:ln w="76200">
            <a:solidFill>
              <a:srgbClr val="000000"/>
            </a:solidFill>
          </a:ln>
        </p:spPr>
        <p:txBody>
          <a:bodyPr wrap="square" lIns="0" tIns="0" rIns="0" bIns="0" rtlCol="0">
            <a:noAutofit/>
          </a:bodyPr>
          <a:lstStyle/>
          <a:p>
            <a:endParaRPr/>
          </a:p>
        </p:txBody>
      </p:sp>
      <p:sp>
        <p:nvSpPr>
          <p:cNvPr id="6" name="object 6"/>
          <p:cNvSpPr/>
          <p:nvPr/>
        </p:nvSpPr>
        <p:spPr>
          <a:xfrm>
            <a:off x="571500" y="3848100"/>
            <a:ext cx="1625346" cy="1981200"/>
          </a:xfrm>
          <a:custGeom>
            <a:avLst/>
            <a:gdLst/>
            <a:ahLst/>
            <a:cxnLst/>
            <a:rect l="l" t="t" r="r" b="b"/>
            <a:pathLst>
              <a:path w="1625346" h="1981200">
                <a:moveTo>
                  <a:pt x="0" y="1981200"/>
                </a:moveTo>
                <a:lnTo>
                  <a:pt x="0" y="0"/>
                </a:lnTo>
                <a:lnTo>
                  <a:pt x="1625346" y="0"/>
                </a:lnTo>
                <a:lnTo>
                  <a:pt x="1625346" y="1981200"/>
                </a:lnTo>
                <a:lnTo>
                  <a:pt x="0" y="1981200"/>
                </a:lnTo>
                <a:close/>
              </a:path>
            </a:pathLst>
          </a:custGeom>
          <a:ln w="76200">
            <a:solidFill>
              <a:srgbClr val="000000"/>
            </a:solidFill>
          </a:ln>
        </p:spPr>
        <p:txBody>
          <a:bodyPr wrap="square" lIns="0" tIns="0" rIns="0" bIns="0" rtlCol="0">
            <a:noAutofit/>
          </a:bodyPr>
          <a:lstStyle/>
          <a:p>
            <a:endParaRPr/>
          </a:p>
        </p:txBody>
      </p:sp>
      <p:sp>
        <p:nvSpPr>
          <p:cNvPr id="7" name="object 7"/>
          <p:cNvSpPr/>
          <p:nvPr/>
        </p:nvSpPr>
        <p:spPr>
          <a:xfrm>
            <a:off x="533400" y="988314"/>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8" name="object 8"/>
          <p:cNvSpPr txBox="1"/>
          <p:nvPr/>
        </p:nvSpPr>
        <p:spPr>
          <a:xfrm>
            <a:off x="2623768" y="1726978"/>
            <a:ext cx="5072431" cy="1828800"/>
          </a:xfrm>
          <a:prstGeom prst="rect">
            <a:avLst/>
          </a:prstGeom>
        </p:spPr>
        <p:txBody>
          <a:bodyPr vert="horz" wrap="square" lIns="0" tIns="0" rIns="0" bIns="0" rtlCol="0">
            <a:noAutofit/>
          </a:bodyPr>
          <a:lstStyle/>
          <a:p>
            <a:pPr>
              <a:lnSpc>
                <a:spcPts val="1000"/>
              </a:lnSpc>
            </a:pPr>
            <a:endParaRPr sz="1000" dirty="0"/>
          </a:p>
          <a:p>
            <a:pPr marL="0">
              <a:lnSpc>
                <a:spcPct val="100000"/>
              </a:lnSpc>
            </a:pPr>
            <a:r>
              <a:rPr lang="en-US" sz="2400" b="1" spc="-20" dirty="0" smtClean="0">
                <a:latin typeface="Berlin Sans FB Demi"/>
                <a:cs typeface="Berlin Sans FB Demi"/>
              </a:rPr>
              <a:t>President Barak Obama</a:t>
            </a:r>
            <a:endParaRPr lang="en-US" sz="2400" b="1" spc="-15" dirty="0" smtClean="0">
              <a:latin typeface="Berlin Sans FB Demi"/>
              <a:cs typeface="Berlin Sans FB Demi"/>
            </a:endParaRPr>
          </a:p>
          <a:p>
            <a:r>
              <a:rPr lang="en-US" sz="2400" dirty="0" smtClean="0">
                <a:latin typeface="Berlin Sans FB Demi" panose="020E0802020502020306" pitchFamily="34" charset="0"/>
              </a:rPr>
              <a:t>44th </a:t>
            </a:r>
            <a:r>
              <a:rPr lang="en-US" sz="2400" dirty="0">
                <a:latin typeface="Berlin Sans FB Demi" panose="020E0802020502020306" pitchFamily="34" charset="0"/>
              </a:rPr>
              <a:t>and current President of the United States, and the first African American to hold the office.</a:t>
            </a:r>
            <a:endParaRPr sz="2400" dirty="0">
              <a:latin typeface="Berlin Sans FB Demi" panose="020E0802020502020306" pitchFamily="34" charset="0"/>
              <a:cs typeface="Berlin Sans FB Demi"/>
            </a:endParaRPr>
          </a:p>
        </p:txBody>
      </p:sp>
      <p:sp>
        <p:nvSpPr>
          <p:cNvPr id="9" name="object 9"/>
          <p:cNvSpPr txBox="1"/>
          <p:nvPr/>
        </p:nvSpPr>
        <p:spPr>
          <a:xfrm>
            <a:off x="2609913" y="3874968"/>
            <a:ext cx="5072431" cy="1560577"/>
          </a:xfrm>
          <a:prstGeom prst="rect">
            <a:avLst/>
          </a:prstGeom>
        </p:spPr>
        <p:txBody>
          <a:bodyPr vert="horz" wrap="square" lIns="0" tIns="0" rIns="0" bIns="0" rtlCol="0">
            <a:noAutofit/>
          </a:bodyPr>
          <a:lstStyle/>
          <a:p>
            <a:pPr marL="0">
              <a:lnSpc>
                <a:spcPct val="100000"/>
              </a:lnSpc>
            </a:pPr>
            <a:r>
              <a:rPr lang="en-US" sz="2400" b="1" spc="-20" dirty="0" smtClean="0">
                <a:latin typeface="Berlin Sans FB Demi"/>
                <a:cs typeface="Berlin Sans FB Demi"/>
              </a:rPr>
              <a:t>Anthony Foxx</a:t>
            </a:r>
          </a:p>
          <a:p>
            <a:pPr marL="0">
              <a:lnSpc>
                <a:spcPct val="100000"/>
              </a:lnSpc>
            </a:pPr>
            <a:r>
              <a:rPr lang="en-US" sz="2400" b="1" spc="-20" dirty="0" smtClean="0">
                <a:latin typeface="Berlin Sans FB Demi"/>
                <a:cs typeface="Berlin Sans FB Demi"/>
              </a:rPr>
              <a:t>Became Secretary of transportation on June 27, 2013. Serves as Charlotte, NC’s second African American Mayor and the youngest elected to that office at age 38</a:t>
            </a:r>
            <a:endParaRPr lang="en-US" sz="2400" b="1" spc="-15" dirty="0" smtClean="0">
              <a:latin typeface="Berlin Sans FB Demi"/>
              <a:cs typeface="Berlin Sans FB Demi"/>
            </a:endParaRPr>
          </a:p>
        </p:txBody>
      </p:sp>
      <p:sp>
        <p:nvSpPr>
          <p:cNvPr id="10" name="object 10"/>
          <p:cNvSpPr/>
          <p:nvPr/>
        </p:nvSpPr>
        <p:spPr>
          <a:xfrm>
            <a:off x="381000"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11" name="TextBox 10"/>
          <p:cNvSpPr txBox="1"/>
          <p:nvPr/>
        </p:nvSpPr>
        <p:spPr>
          <a:xfrm>
            <a:off x="3238500" y="988314"/>
            <a:ext cx="1752600" cy="738664"/>
          </a:xfrm>
          <a:prstGeom prst="rect">
            <a:avLst/>
          </a:prstGeom>
          <a:noFill/>
        </p:spPr>
        <p:txBody>
          <a:bodyPr wrap="square" rtlCol="0">
            <a:spAutoFit/>
          </a:bodyPr>
          <a:lstStyle/>
          <a:p>
            <a:pPr algn="ctr"/>
            <a:r>
              <a:rPr lang="en-US" sz="2400" b="1" spc="-20" dirty="0">
                <a:latin typeface="Berlin Sans FB Demi"/>
                <a:cs typeface="Berlin Sans FB Demi"/>
              </a:rPr>
              <a:t>LEADERS</a:t>
            </a:r>
            <a:endParaRPr lang="en-US" sz="2400" dirty="0">
              <a:latin typeface="Berlin Sans FB Demi"/>
              <a:cs typeface="Berlin Sans FB Demi"/>
            </a:endParaRP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752600"/>
            <a:ext cx="1625346" cy="1828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36" y="3848230"/>
            <a:ext cx="1587627" cy="1984534"/>
          </a:xfrm>
          <a:prstGeom prst="rect">
            <a:avLst/>
          </a:prstGeom>
        </p:spPr>
      </p:pic>
    </p:spTree>
    <p:extLst>
      <p:ext uri="{BB962C8B-B14F-4D97-AF65-F5344CB8AC3E}">
        <p14:creationId xmlns:p14="http://schemas.microsoft.com/office/powerpoint/2010/main" val="3778216738"/>
      </p:ext>
    </p:extLst>
  </p:cSld>
  <p:clrMapOvr>
    <a:masterClrMapping/>
  </p:clrMapOvr>
  <mc:AlternateContent xmlns:mc="http://schemas.openxmlformats.org/markup-compatibility/2006" xmlns:p14="http://schemas.microsoft.com/office/powerpoint/2010/main">
    <mc:Choice Requires="p14">
      <p:transition spd="slow" p14:dur="2000" advTm="8839"/>
    </mc:Choice>
    <mc:Fallback xmlns="">
      <p:transition spd="slow" advTm="883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33400" y="914400"/>
            <a:ext cx="7315200" cy="528828"/>
          </a:xfrm>
          <a:custGeom>
            <a:avLst/>
            <a:gdLst/>
            <a:ahLst/>
            <a:cxnLst/>
            <a:rect l="l" t="t" r="r" b="b"/>
            <a:pathLst>
              <a:path w="7315200" h="528828">
                <a:moveTo>
                  <a:pt x="0" y="0"/>
                </a:moveTo>
                <a:lnTo>
                  <a:pt x="0" y="528828"/>
                </a:lnTo>
                <a:lnTo>
                  <a:pt x="7315200" y="528828"/>
                </a:lnTo>
                <a:lnTo>
                  <a:pt x="7315200" y="0"/>
                </a:lnTo>
                <a:lnTo>
                  <a:pt x="0" y="0"/>
                </a:lnTo>
                <a:close/>
              </a:path>
            </a:pathLst>
          </a:custGeom>
          <a:solidFill>
            <a:srgbClr val="CC3300"/>
          </a:solidFill>
        </p:spPr>
        <p:txBody>
          <a:bodyPr wrap="square" lIns="0" tIns="0" rIns="0" bIns="0" rtlCol="0">
            <a:noAutofit/>
          </a:bodyPr>
          <a:lstStyle/>
          <a:p>
            <a:endParaRPr/>
          </a:p>
        </p:txBody>
      </p:sp>
      <p:sp>
        <p:nvSpPr>
          <p:cNvPr id="4" name="object 4"/>
          <p:cNvSpPr/>
          <p:nvPr/>
        </p:nvSpPr>
        <p:spPr>
          <a:xfrm>
            <a:off x="6705600" y="1600200"/>
            <a:ext cx="1069848" cy="14478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460501" y="988314"/>
            <a:ext cx="7331075" cy="4381500"/>
          </a:xfrm>
          <a:prstGeom prst="rect">
            <a:avLst/>
          </a:prstGeom>
        </p:spPr>
        <p:txBody>
          <a:bodyPr vert="horz" wrap="square" lIns="0" tIns="0" rIns="0" bIns="0" rtlCol="0">
            <a:noAutofit/>
          </a:bodyPr>
          <a:lstStyle/>
          <a:p>
            <a:pPr marL="129539"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 Yvonne Brathwaite Burke</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100"/>
              </a:lnSpc>
              <a:spcBef>
                <a:spcPts val="53"/>
              </a:spcBef>
            </a:pPr>
            <a:endParaRPr sz="1100" dirty="0"/>
          </a:p>
          <a:p>
            <a:pPr marL="1441450" marR="1461770" indent="-1270" algn="ctr">
              <a:lnSpc>
                <a:spcPts val="2870"/>
              </a:lnSpc>
              <a:tabLst>
                <a:tab pos="2336165" algn="l"/>
              </a:tabLst>
            </a:pPr>
            <a:r>
              <a:rPr sz="2400" b="1" spc="-15" dirty="0" smtClean="0">
                <a:latin typeface="Berlin Sans FB Demi"/>
                <a:cs typeface="Berlin Sans FB Demi"/>
              </a:rPr>
              <a:t>1972-</a:t>
            </a:r>
            <a:r>
              <a:rPr lang="en-US" sz="2400" b="1" spc="-15" dirty="0" smtClean="0">
                <a:latin typeface="Berlin Sans FB Demi"/>
                <a:cs typeface="Berlin Sans FB Demi"/>
              </a:rPr>
              <a:t>2008</a:t>
            </a:r>
            <a:r>
              <a:rPr sz="2400" b="1" spc="5" dirty="0" smtClean="0">
                <a:latin typeface="Berlin Sans FB Demi"/>
                <a:cs typeface="Berlin Sans FB Demi"/>
              </a:rPr>
              <a:t> </a:t>
            </a:r>
            <a:r>
              <a:rPr sz="2400" b="1" spc="-15" dirty="0" smtClean="0">
                <a:latin typeface="Berlin Sans FB Demi"/>
                <a:cs typeface="Berlin Sans FB Demi"/>
              </a:rPr>
              <a:t>Former </a:t>
            </a:r>
            <a:r>
              <a:rPr sz="2400" b="1" spc="-20" dirty="0" smtClean="0">
                <a:latin typeface="Berlin Sans FB Demi"/>
                <a:cs typeface="Berlin Sans FB Demi"/>
              </a:rPr>
              <a:t>MTA B</a:t>
            </a:r>
            <a:r>
              <a:rPr sz="2400" b="1" spc="-15" dirty="0" smtClean="0">
                <a:latin typeface="Berlin Sans FB Demi"/>
                <a:cs typeface="Berlin Sans FB Demi"/>
              </a:rPr>
              <a:t>oard Chair</a:t>
            </a:r>
            <a:r>
              <a:rPr lang="en-US" sz="2400" b="1" spc="-15" dirty="0" smtClean="0">
                <a:latin typeface="Berlin Sans FB Demi"/>
                <a:cs typeface="Berlin Sans FB Demi"/>
              </a:rPr>
              <a:t> </a:t>
            </a:r>
            <a:r>
              <a:rPr sz="2400" b="1" spc="-15" dirty="0" smtClean="0">
                <a:latin typeface="Berlin Sans FB Demi"/>
                <a:cs typeface="Berlin Sans FB Demi"/>
              </a:rPr>
              <a:t>Yvonne Brathwaite Burke</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pPr>
            <a:endParaRPr sz="1000" dirty="0"/>
          </a:p>
          <a:p>
            <a:pPr>
              <a:lnSpc>
                <a:spcPts val="1400"/>
              </a:lnSpc>
              <a:spcBef>
                <a:spcPts val="57"/>
              </a:spcBef>
            </a:pPr>
            <a:endParaRPr sz="1400" dirty="0"/>
          </a:p>
          <a:p>
            <a:pPr marL="12700" marR="367030">
              <a:lnSpc>
                <a:spcPts val="2870"/>
              </a:lnSpc>
            </a:pPr>
            <a:r>
              <a:rPr sz="2400" b="1" spc="-15" dirty="0" smtClean="0">
                <a:latin typeface="Berlin Sans FB Demi"/>
                <a:cs typeface="Berlin Sans FB Demi"/>
              </a:rPr>
              <a:t>March</a:t>
            </a:r>
            <a:r>
              <a:rPr sz="2400" b="1" spc="-5" dirty="0" smtClean="0">
                <a:latin typeface="Berlin Sans FB Demi"/>
                <a:cs typeface="Berlin Sans FB Demi"/>
              </a:rPr>
              <a:t> </a:t>
            </a:r>
            <a:r>
              <a:rPr sz="2400" b="1" spc="-15" dirty="0" smtClean="0">
                <a:latin typeface="Berlin Sans FB Demi"/>
                <a:cs typeface="Berlin Sans FB Demi"/>
              </a:rPr>
              <a:t>29,</a:t>
            </a:r>
            <a:r>
              <a:rPr sz="2400" b="1" spc="-5" dirty="0" smtClean="0">
                <a:latin typeface="Berlin Sans FB Demi"/>
                <a:cs typeface="Berlin Sans FB Demi"/>
              </a:rPr>
              <a:t> </a:t>
            </a:r>
            <a:r>
              <a:rPr sz="2400" b="1" spc="-15" dirty="0" smtClean="0">
                <a:latin typeface="Berlin Sans FB Demi"/>
                <a:cs typeface="Berlin Sans FB Demi"/>
              </a:rPr>
              <a:t>2012,</a:t>
            </a:r>
            <a:r>
              <a:rPr sz="2400" b="1" spc="-5" dirty="0" smtClean="0">
                <a:latin typeface="Berlin Sans FB Demi"/>
                <a:cs typeface="Berlin Sans FB Demi"/>
              </a:rPr>
              <a:t> </a:t>
            </a:r>
            <a:r>
              <a:rPr sz="2400" b="1" spc="-15" dirty="0" smtClean="0">
                <a:latin typeface="Berlin Sans FB Demi"/>
                <a:cs typeface="Berlin Sans FB Demi"/>
              </a:rPr>
              <a:t>nominated</a:t>
            </a:r>
            <a:r>
              <a:rPr sz="2400" b="1" spc="-5" dirty="0" smtClean="0">
                <a:latin typeface="Berlin Sans FB Demi"/>
                <a:cs typeface="Berlin Sans FB Demi"/>
              </a:rPr>
              <a:t> </a:t>
            </a:r>
            <a:r>
              <a:rPr sz="2400" b="1" spc="-15" dirty="0" smtClean="0">
                <a:latin typeface="Berlin Sans FB Demi"/>
                <a:cs typeface="Berlin Sans FB Demi"/>
              </a:rPr>
              <a:t>by</a:t>
            </a:r>
            <a:r>
              <a:rPr sz="2400" b="1" spc="-5" dirty="0" smtClean="0">
                <a:latin typeface="Berlin Sans FB Demi"/>
                <a:cs typeface="Berlin Sans FB Demi"/>
              </a:rPr>
              <a:t> </a:t>
            </a:r>
            <a:r>
              <a:rPr sz="2400" b="1" spc="-15" dirty="0" smtClean="0">
                <a:latin typeface="Berlin Sans FB Demi"/>
                <a:cs typeface="Berlin Sans FB Demi"/>
              </a:rPr>
              <a:t>President</a:t>
            </a:r>
            <a:r>
              <a:rPr sz="2400" b="1" spc="5" dirty="0" smtClean="0">
                <a:latin typeface="Berlin Sans FB Demi"/>
                <a:cs typeface="Berlin Sans FB Demi"/>
              </a:rPr>
              <a:t> </a:t>
            </a:r>
            <a:r>
              <a:rPr sz="2400" b="1" u="heavy" spc="-20" dirty="0" smtClean="0">
                <a:latin typeface="Berlin Sans FB Demi"/>
                <a:cs typeface="Berlin Sans FB Demi"/>
                <a:hlinkClick r:id="rId3"/>
              </a:rPr>
              <a:t>Barack</a:t>
            </a:r>
            <a:r>
              <a:rPr sz="2400" b="1" spc="-15" dirty="0" smtClean="0">
                <a:latin typeface="Berlin Sans FB Demi"/>
                <a:cs typeface="Berlin Sans FB Demi"/>
              </a:rPr>
              <a:t> </a:t>
            </a:r>
            <a:r>
              <a:rPr sz="2400" b="1" u="heavy" spc="-25" dirty="0" smtClean="0">
                <a:latin typeface="Berlin Sans FB Demi"/>
                <a:cs typeface="Berlin Sans FB Demi"/>
                <a:hlinkClick r:id="rId3"/>
              </a:rPr>
              <a:t>Obam</a:t>
            </a:r>
            <a:r>
              <a:rPr sz="2400" b="1" u="heavy" spc="-15" dirty="0" smtClean="0">
                <a:latin typeface="Berlin Sans FB Demi"/>
                <a:cs typeface="Berlin Sans FB Demi"/>
                <a:hlinkClick r:id="rId3"/>
              </a:rPr>
              <a:t>a</a:t>
            </a:r>
            <a:r>
              <a:rPr sz="2400" b="1" spc="5" dirty="0" smtClean="0">
                <a:latin typeface="Berlin Sans FB Demi"/>
                <a:cs typeface="Berlin Sans FB Demi"/>
                <a:hlinkClick r:id="rId3"/>
              </a:rPr>
              <a:t> </a:t>
            </a:r>
            <a:r>
              <a:rPr sz="2400" b="1" spc="-15" dirty="0" smtClean="0">
                <a:latin typeface="Berlin Sans FB Demi"/>
                <a:cs typeface="Berlin Sans FB Demi"/>
                <a:hlinkClick r:id="rId3"/>
              </a:rPr>
              <a:t>to </a:t>
            </a:r>
            <a:r>
              <a:rPr sz="2400" b="1" spc="-15" dirty="0" smtClean="0">
                <a:latin typeface="Berlin Sans FB Demi"/>
                <a:cs typeface="Berlin Sans FB Demi"/>
              </a:rPr>
              <a:t>serve as Director of the Amtrak</a:t>
            </a:r>
            <a:r>
              <a:rPr sz="2400" b="1" spc="-5" dirty="0" smtClean="0">
                <a:latin typeface="Berlin Sans FB Demi"/>
                <a:cs typeface="Berlin Sans FB Demi"/>
              </a:rPr>
              <a:t> </a:t>
            </a:r>
            <a:r>
              <a:rPr sz="2400" b="1" spc="-15" dirty="0" smtClean="0">
                <a:latin typeface="Berlin Sans FB Demi"/>
                <a:cs typeface="Berlin Sans FB Demi"/>
                <a:hlinkClick r:id="rId3"/>
              </a:rPr>
              <a:t>Board of</a:t>
            </a:r>
            <a:r>
              <a:rPr sz="2400" b="1" spc="-10" dirty="0" smtClean="0">
                <a:latin typeface="Berlin Sans FB Demi"/>
                <a:cs typeface="Berlin Sans FB Demi"/>
              </a:rPr>
              <a:t> </a:t>
            </a:r>
            <a:r>
              <a:rPr sz="2400" b="1" spc="-15" dirty="0" smtClean="0">
                <a:latin typeface="Berlin Sans FB Demi"/>
                <a:cs typeface="Berlin Sans FB Demi"/>
                <a:hlinkClick r:id="rId3"/>
              </a:rPr>
              <a:t>Directors</a:t>
            </a:r>
            <a:r>
              <a:rPr sz="1800" spc="0" dirty="0" smtClean="0">
                <a:latin typeface="Arial"/>
                <a:cs typeface="Arial"/>
                <a:hlinkClick r:id="rId3"/>
              </a:rPr>
              <a:t>.</a:t>
            </a:r>
            <a:endParaRPr sz="1800" dirty="0">
              <a:latin typeface="Arial"/>
              <a:cs typeface="Arial"/>
            </a:endParaRPr>
          </a:p>
          <a:p>
            <a:pPr>
              <a:lnSpc>
                <a:spcPts val="1000"/>
              </a:lnSpc>
            </a:pPr>
            <a:endParaRPr sz="1000" dirty="0"/>
          </a:p>
          <a:p>
            <a:pPr>
              <a:lnSpc>
                <a:spcPts val="1000"/>
              </a:lnSpc>
              <a:spcBef>
                <a:spcPts val="77"/>
              </a:spcBef>
            </a:pPr>
            <a:endParaRPr sz="1000" dirty="0"/>
          </a:p>
          <a:p>
            <a:pPr marL="100965" algn="ctr">
              <a:lnSpc>
                <a:spcPct val="100000"/>
              </a:lnSpc>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1967-197</a:t>
            </a:r>
            <a:r>
              <a:rPr sz="1800" spc="0" dirty="0" smtClean="0">
                <a:latin typeface="Berlin Sans FB Demi" panose="020E0802020502020306" pitchFamily="34" charset="0"/>
                <a:cs typeface="Arial"/>
              </a:rPr>
              <a:t>2</a:t>
            </a:r>
            <a:r>
              <a:rPr sz="1800" spc="-5" dirty="0" smtClean="0">
                <a:latin typeface="Berlin Sans FB Demi" panose="020E0802020502020306" pitchFamily="34" charset="0"/>
                <a:cs typeface="Arial"/>
              </a:rPr>
              <a:t> Californi</a:t>
            </a:r>
            <a:r>
              <a:rPr sz="1800" spc="0" dirty="0" smtClean="0">
                <a:latin typeface="Berlin Sans FB Demi" panose="020E0802020502020306" pitchFamily="34" charset="0"/>
                <a:cs typeface="Arial"/>
              </a:rPr>
              <a:t>a</a:t>
            </a:r>
            <a:r>
              <a:rPr sz="1800" spc="-5" dirty="0" smtClean="0">
                <a:latin typeface="Berlin Sans FB Demi" panose="020E0802020502020306" pitchFamily="34" charset="0"/>
                <a:cs typeface="Arial"/>
              </a:rPr>
              <a:t> Stat</a:t>
            </a:r>
            <a:r>
              <a:rPr sz="1800" spc="0" dirty="0" smtClean="0">
                <a:latin typeface="Berlin Sans FB Demi" panose="020E0802020502020306" pitchFamily="34" charset="0"/>
                <a:cs typeface="Arial"/>
              </a:rPr>
              <a:t>e</a:t>
            </a:r>
            <a:r>
              <a:rPr sz="1800" spc="-5" dirty="0" smtClean="0">
                <a:latin typeface="Berlin Sans FB Demi" panose="020E0802020502020306" pitchFamily="34" charset="0"/>
                <a:cs typeface="Arial"/>
              </a:rPr>
              <a:t> Assemblymember</a:t>
            </a:r>
            <a:r>
              <a:rPr sz="1800" spc="0" dirty="0" smtClean="0">
                <a:latin typeface="Berlin Sans FB Demi" panose="020E0802020502020306" pitchFamily="34" charset="0"/>
                <a:cs typeface="Arial"/>
              </a:rPr>
              <a:t>,</a:t>
            </a:r>
            <a:r>
              <a:rPr sz="1800" spc="-5" dirty="0" smtClean="0">
                <a:latin typeface="Berlin Sans FB Demi" panose="020E0802020502020306" pitchFamily="34" charset="0"/>
                <a:cs typeface="Arial"/>
              </a:rPr>
              <a:t> 63r</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District</a:t>
            </a:r>
            <a:endParaRPr sz="1800" dirty="0">
              <a:latin typeface="Berlin Sans FB Demi" panose="020E0802020502020306" pitchFamily="34" charset="0"/>
              <a:cs typeface="Arial"/>
            </a:endParaRPr>
          </a:p>
          <a:p>
            <a:pPr marL="698500">
              <a:lnSpc>
                <a:spcPct val="100000"/>
              </a:lnSpc>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1972-197</a:t>
            </a:r>
            <a:r>
              <a:rPr sz="1800" spc="0" dirty="0" smtClean="0">
                <a:latin typeface="Berlin Sans FB Demi" panose="020E0802020502020306" pitchFamily="34" charset="0"/>
                <a:cs typeface="Arial"/>
              </a:rPr>
              <a:t>8</a:t>
            </a:r>
            <a:r>
              <a:rPr sz="1800" spc="-5" dirty="0" smtClean="0">
                <a:latin typeface="Berlin Sans FB Demi" panose="020E0802020502020306" pitchFamily="34" charset="0"/>
                <a:cs typeface="Arial"/>
              </a:rPr>
              <a:t> California'</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Firs</a:t>
            </a:r>
            <a:r>
              <a:rPr sz="1800" spc="0" dirty="0" smtClean="0">
                <a:latin typeface="Berlin Sans FB Demi" panose="020E0802020502020306" pitchFamily="34" charset="0"/>
                <a:cs typeface="Arial"/>
              </a:rPr>
              <a:t>t </a:t>
            </a:r>
            <a:r>
              <a:rPr sz="1800" spc="-5" dirty="0" smtClean="0">
                <a:latin typeface="Berlin Sans FB Demi" panose="020E0802020502020306" pitchFamily="34" charset="0"/>
                <a:cs typeface="Arial"/>
              </a:rPr>
              <a:t>Blac</a:t>
            </a:r>
            <a:r>
              <a:rPr sz="1800" spc="0" dirty="0" smtClean="0">
                <a:latin typeface="Berlin Sans FB Demi" panose="020E0802020502020306" pitchFamily="34" charset="0"/>
                <a:cs typeface="Arial"/>
              </a:rPr>
              <a:t>k </a:t>
            </a:r>
            <a:r>
              <a:rPr sz="1800" spc="-5" dirty="0" smtClean="0">
                <a:latin typeface="Berlin Sans FB Demi" panose="020E0802020502020306" pitchFamily="34" charset="0"/>
                <a:cs typeface="Arial"/>
              </a:rPr>
              <a:t>Congresswoman</a:t>
            </a:r>
            <a:endParaRPr sz="1800" dirty="0">
              <a:latin typeface="Berlin Sans FB Demi" panose="020E0802020502020306" pitchFamily="34" charset="0"/>
              <a:cs typeface="Arial"/>
            </a:endParaRPr>
          </a:p>
          <a:p>
            <a:pPr marL="698500">
              <a:lnSpc>
                <a:spcPct val="100000"/>
              </a:lnSpc>
              <a:spcBef>
                <a:spcPts val="5"/>
              </a:spcBef>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1979-198</a:t>
            </a:r>
            <a:r>
              <a:rPr sz="1800" spc="0" dirty="0" smtClean="0">
                <a:latin typeface="Berlin Sans FB Demi" panose="020E0802020502020306" pitchFamily="34" charset="0"/>
                <a:cs typeface="Arial"/>
              </a:rPr>
              <a:t>0</a:t>
            </a:r>
            <a:r>
              <a:rPr sz="1800" spc="-5" dirty="0" smtClean="0">
                <a:latin typeface="Berlin Sans FB Demi" panose="020E0802020502020306" pitchFamily="34" charset="0"/>
                <a:cs typeface="Arial"/>
              </a:rPr>
              <a:t> Lo</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Angele</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Count</a:t>
            </a:r>
            <a:r>
              <a:rPr sz="1800" spc="0" dirty="0" smtClean="0">
                <a:latin typeface="Berlin Sans FB Demi" panose="020E0802020502020306" pitchFamily="34" charset="0"/>
                <a:cs typeface="Arial"/>
              </a:rPr>
              <a:t>y</a:t>
            </a:r>
            <a:r>
              <a:rPr sz="1800" spc="-5" dirty="0" smtClean="0">
                <a:latin typeface="Berlin Sans FB Demi" panose="020E0802020502020306" pitchFamily="34" charset="0"/>
                <a:cs typeface="Arial"/>
              </a:rPr>
              <a:t> Boar</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o</a:t>
            </a:r>
            <a:r>
              <a:rPr sz="1800" spc="0" dirty="0" smtClean="0">
                <a:latin typeface="Berlin Sans FB Demi" panose="020E0802020502020306" pitchFamily="34" charset="0"/>
                <a:cs typeface="Arial"/>
              </a:rPr>
              <a:t>f</a:t>
            </a:r>
            <a:r>
              <a:rPr sz="1800" spc="-5" dirty="0" smtClean="0">
                <a:latin typeface="Berlin Sans FB Demi" panose="020E0802020502020306" pitchFamily="34" charset="0"/>
                <a:cs typeface="Arial"/>
              </a:rPr>
              <a:t> Supervisor</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4t</a:t>
            </a:r>
            <a:r>
              <a:rPr sz="1800" spc="0" dirty="0" smtClean="0">
                <a:latin typeface="Berlin Sans FB Demi" panose="020E0802020502020306" pitchFamily="34" charset="0"/>
                <a:cs typeface="Arial"/>
              </a:rPr>
              <a:t>h</a:t>
            </a:r>
            <a:r>
              <a:rPr sz="1800" spc="-5" dirty="0" smtClean="0">
                <a:latin typeface="Berlin Sans FB Demi" panose="020E0802020502020306" pitchFamily="34" charset="0"/>
                <a:cs typeface="Arial"/>
              </a:rPr>
              <a:t> District</a:t>
            </a:r>
            <a:endParaRPr sz="1800" dirty="0">
              <a:latin typeface="Berlin Sans FB Demi" panose="020E0802020502020306" pitchFamily="34" charset="0"/>
              <a:cs typeface="Arial"/>
            </a:endParaRPr>
          </a:p>
        </p:txBody>
      </p:sp>
      <p:sp>
        <p:nvSpPr>
          <p:cNvPr id="6" name="object 6"/>
          <p:cNvSpPr/>
          <p:nvPr/>
        </p:nvSpPr>
        <p:spPr>
          <a:xfrm>
            <a:off x="195072" y="5867400"/>
            <a:ext cx="1802129" cy="816101"/>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381000" y="1600200"/>
            <a:ext cx="1176527" cy="1295400"/>
          </a:xfrm>
          <a:prstGeom prst="rect">
            <a:avLst/>
          </a:prstGeom>
          <a:blipFill>
            <a:blip r:embed="rId5" cstate="print"/>
            <a:stretch>
              <a:fillRect/>
            </a:stretch>
          </a:blipFill>
        </p:spPr>
        <p:txBody>
          <a:bodyPr wrap="square" lIns="0" tIns="0" rIns="0" bIns="0" rtlCol="0">
            <a:noAutofit/>
          </a:bodyPr>
          <a:lstStyle/>
          <a:p>
            <a:endParaRPr/>
          </a:p>
        </p:txBody>
      </p:sp>
      <p:sp>
        <p:nvSpPr>
          <p:cNvPr id="8" name="object 8"/>
          <p:cNvSpPr txBox="1"/>
          <p:nvPr/>
        </p:nvSpPr>
        <p:spPr>
          <a:xfrm>
            <a:off x="1146378" y="5358993"/>
            <a:ext cx="6707505" cy="285115"/>
          </a:xfrm>
          <a:prstGeom prst="rect">
            <a:avLst/>
          </a:prstGeom>
        </p:spPr>
        <p:txBody>
          <a:bodyPr vert="horz" wrap="square" lIns="0" tIns="0" rIns="0" bIns="0" rtlCol="0">
            <a:noAutofit/>
          </a:bodyPr>
          <a:lstStyle/>
          <a:p>
            <a:pPr marL="12700">
              <a:lnSpc>
                <a:spcPct val="100000"/>
              </a:lnSpc>
            </a:pPr>
            <a:r>
              <a:rPr sz="1800" spc="-10" dirty="0" smtClean="0">
                <a:solidFill>
                  <a:srgbClr val="010000"/>
                </a:solidFill>
                <a:latin typeface="Berlin Sans FB Demi" panose="020E0802020502020306" pitchFamily="34" charset="0"/>
                <a:cs typeface="Arial"/>
              </a:rPr>
              <a:t>•</a:t>
            </a:r>
            <a:r>
              <a:rPr sz="1800" spc="-5" dirty="0" smtClean="0">
                <a:latin typeface="Berlin Sans FB Demi" panose="020E0802020502020306" pitchFamily="34" charset="0"/>
                <a:cs typeface="Arial"/>
              </a:rPr>
              <a:t>1972-200</a:t>
            </a:r>
            <a:r>
              <a:rPr sz="1800" spc="0" dirty="0" smtClean="0">
                <a:latin typeface="Berlin Sans FB Demi" panose="020E0802020502020306" pitchFamily="34" charset="0"/>
                <a:cs typeface="Arial"/>
              </a:rPr>
              <a:t>8</a:t>
            </a:r>
            <a:r>
              <a:rPr sz="1800" spc="-5" dirty="0" smtClean="0">
                <a:latin typeface="Berlin Sans FB Demi" panose="020E0802020502020306" pitchFamily="34" charset="0"/>
                <a:cs typeface="Arial"/>
              </a:rPr>
              <a:t> Lo</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Angele</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Count</a:t>
            </a:r>
            <a:r>
              <a:rPr sz="1800" spc="0" dirty="0" smtClean="0">
                <a:latin typeface="Berlin Sans FB Demi" panose="020E0802020502020306" pitchFamily="34" charset="0"/>
                <a:cs typeface="Arial"/>
              </a:rPr>
              <a:t>y</a:t>
            </a:r>
            <a:r>
              <a:rPr sz="1800" spc="-5" dirty="0" smtClean="0">
                <a:latin typeface="Berlin Sans FB Demi" panose="020E0802020502020306" pitchFamily="34" charset="0"/>
                <a:cs typeface="Arial"/>
              </a:rPr>
              <a:t> Boar</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o</a:t>
            </a:r>
            <a:r>
              <a:rPr sz="1800" spc="0" dirty="0" smtClean="0">
                <a:latin typeface="Berlin Sans FB Demi" panose="020E0802020502020306" pitchFamily="34" charset="0"/>
                <a:cs typeface="Arial"/>
              </a:rPr>
              <a:t>f</a:t>
            </a:r>
            <a:r>
              <a:rPr sz="1800" spc="-5" dirty="0" smtClean="0">
                <a:latin typeface="Berlin Sans FB Demi" panose="020E0802020502020306" pitchFamily="34" charset="0"/>
                <a:cs typeface="Arial"/>
              </a:rPr>
              <a:t> Supervisor</a:t>
            </a:r>
            <a:r>
              <a:rPr sz="1800" spc="0" dirty="0" smtClean="0">
                <a:latin typeface="Berlin Sans FB Demi" panose="020E0802020502020306" pitchFamily="34" charset="0"/>
                <a:cs typeface="Arial"/>
              </a:rPr>
              <a:t>s</a:t>
            </a:r>
            <a:r>
              <a:rPr sz="1800" spc="-5" dirty="0" smtClean="0">
                <a:latin typeface="Berlin Sans FB Demi" panose="020E0802020502020306" pitchFamily="34" charset="0"/>
                <a:cs typeface="Arial"/>
              </a:rPr>
              <a:t> 2n</a:t>
            </a:r>
            <a:r>
              <a:rPr sz="1800" spc="0" dirty="0" smtClean="0">
                <a:latin typeface="Berlin Sans FB Demi" panose="020E0802020502020306" pitchFamily="34" charset="0"/>
                <a:cs typeface="Arial"/>
              </a:rPr>
              <a:t>d</a:t>
            </a:r>
            <a:r>
              <a:rPr sz="1800" spc="-5" dirty="0" smtClean="0">
                <a:latin typeface="Berlin Sans FB Demi" panose="020E0802020502020306" pitchFamily="34" charset="0"/>
                <a:cs typeface="Arial"/>
              </a:rPr>
              <a:t> District</a:t>
            </a:r>
            <a:endParaRPr sz="1800" dirty="0">
              <a:latin typeface="Berlin Sans FB Demi" panose="020E0802020502020306" pitchFamily="34" charset="0"/>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569"/>
    </mc:Choice>
    <mc:Fallback xmlns="">
      <p:transition spd="slow" advTm="10569"/>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55463" y="1769258"/>
            <a:ext cx="7162800" cy="397001"/>
          </a:xfrm>
          <a:custGeom>
            <a:avLst/>
            <a:gdLst/>
            <a:ahLst/>
            <a:cxnLst/>
            <a:rect l="l" t="t" r="r" b="b"/>
            <a:pathLst>
              <a:path w="7162800" h="397001">
                <a:moveTo>
                  <a:pt x="0" y="0"/>
                </a:moveTo>
                <a:lnTo>
                  <a:pt x="0" y="397001"/>
                </a:lnTo>
                <a:lnTo>
                  <a:pt x="7162800" y="397001"/>
                </a:lnTo>
                <a:lnTo>
                  <a:pt x="7162800" y="0"/>
                </a:lnTo>
                <a:lnTo>
                  <a:pt x="0" y="0"/>
                </a:lnTo>
                <a:close/>
              </a:path>
            </a:pathLst>
          </a:custGeom>
          <a:solidFill>
            <a:srgbClr val="339966"/>
          </a:solidFill>
        </p:spPr>
        <p:txBody>
          <a:bodyPr wrap="square" lIns="0" tIns="0" rIns="0" bIns="0" rtlCol="0">
            <a:noAutofit/>
          </a:bodyPr>
          <a:lstStyle/>
          <a:p>
            <a:endParaRPr/>
          </a:p>
        </p:txBody>
      </p:sp>
      <p:sp>
        <p:nvSpPr>
          <p:cNvPr id="4" name="object 4"/>
          <p:cNvSpPr/>
          <p:nvPr/>
        </p:nvSpPr>
        <p:spPr>
          <a:xfrm>
            <a:off x="457200" y="914400"/>
            <a:ext cx="7239000" cy="528828"/>
          </a:xfrm>
          <a:custGeom>
            <a:avLst/>
            <a:gdLst/>
            <a:ahLst/>
            <a:cxnLst/>
            <a:rect l="l" t="t" r="r" b="b"/>
            <a:pathLst>
              <a:path w="7239000" h="528828">
                <a:moveTo>
                  <a:pt x="0" y="0"/>
                </a:moveTo>
                <a:lnTo>
                  <a:pt x="0" y="528828"/>
                </a:lnTo>
                <a:lnTo>
                  <a:pt x="7239000" y="528828"/>
                </a:lnTo>
                <a:lnTo>
                  <a:pt x="7239000" y="0"/>
                </a:lnTo>
                <a:lnTo>
                  <a:pt x="0" y="0"/>
                </a:lnTo>
                <a:close/>
              </a:path>
            </a:pathLst>
          </a:custGeom>
          <a:solidFill>
            <a:srgbClr val="CC3300"/>
          </a:solidFill>
        </p:spPr>
        <p:txBody>
          <a:bodyPr wrap="square" lIns="0" tIns="0" rIns="0" bIns="0" rtlCol="0">
            <a:noAutofit/>
          </a:bodyPr>
          <a:lstStyle/>
          <a:p>
            <a:endParaRPr/>
          </a:p>
        </p:txBody>
      </p:sp>
      <p:sp>
        <p:nvSpPr>
          <p:cNvPr id="5" name="object 5"/>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2365094" y="897797"/>
            <a:ext cx="5483505" cy="5125720"/>
          </a:xfrm>
          <a:prstGeom prst="rect">
            <a:avLst/>
          </a:prstGeom>
        </p:spPr>
        <p:txBody>
          <a:bodyPr vert="horz" wrap="square" lIns="0" tIns="0" rIns="0" bIns="0" rtlCol="0">
            <a:noAutofit/>
          </a:bodyPr>
          <a:lstStyle/>
          <a:p>
            <a:pPr marR="184531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endParaRPr sz="2400" dirty="0">
              <a:latin typeface="Berlin Sans FB Demi"/>
              <a:cs typeface="Berlin Sans FB Demi"/>
            </a:endParaRPr>
          </a:p>
          <a:p>
            <a:pPr>
              <a:lnSpc>
                <a:spcPts val="750"/>
              </a:lnSpc>
              <a:spcBef>
                <a:spcPts val="47"/>
              </a:spcBef>
            </a:pPr>
            <a:endParaRPr sz="750" dirty="0"/>
          </a:p>
          <a:p>
            <a:pPr>
              <a:lnSpc>
                <a:spcPts val="1000"/>
              </a:lnSpc>
            </a:pPr>
            <a:endParaRPr sz="1000" dirty="0"/>
          </a:p>
          <a:p>
            <a:pPr>
              <a:lnSpc>
                <a:spcPts val="1000"/>
              </a:lnSpc>
            </a:pPr>
            <a:endParaRPr sz="1000" dirty="0"/>
          </a:p>
          <a:p>
            <a:pPr>
              <a:lnSpc>
                <a:spcPts val="1000"/>
              </a:lnSpc>
            </a:pPr>
            <a:endParaRPr sz="1000" dirty="0"/>
          </a:p>
          <a:p>
            <a:pPr marR="1769110" algn="ctr">
              <a:lnSpc>
                <a:spcPct val="100000"/>
              </a:lnSpc>
              <a:tabLst>
                <a:tab pos="1256665" algn="l"/>
              </a:tabLst>
            </a:pPr>
            <a:r>
              <a:rPr sz="2200" b="1" spc="-65" dirty="0" smtClean="0">
                <a:latin typeface="Berlin Sans FB Demi"/>
                <a:cs typeface="Berlin Sans FB Demi"/>
              </a:rPr>
              <a:t>Nat</a:t>
            </a:r>
            <a:r>
              <a:rPr sz="2200" b="1" spc="-55" dirty="0" smtClean="0">
                <a:latin typeface="Berlin Sans FB Demi"/>
                <a:cs typeface="Berlin Sans FB Demi"/>
              </a:rPr>
              <a:t>e</a:t>
            </a:r>
            <a:r>
              <a:rPr sz="2200" b="1" spc="-30" dirty="0" smtClean="0">
                <a:latin typeface="Berlin Sans FB Demi"/>
                <a:cs typeface="Berlin Sans FB Demi"/>
              </a:rPr>
              <a:t> </a:t>
            </a:r>
            <a:r>
              <a:rPr sz="2200" b="1" spc="-65" dirty="0" smtClean="0">
                <a:latin typeface="Berlin Sans FB Demi"/>
                <a:cs typeface="Berlin Sans FB Demi"/>
              </a:rPr>
              <a:t>Holden</a:t>
            </a:r>
            <a:endParaRPr sz="2200" dirty="0">
              <a:latin typeface="Berlin Sans FB Demi"/>
              <a:cs typeface="Berlin Sans FB Demi"/>
            </a:endParaRPr>
          </a:p>
          <a:p>
            <a:pPr>
              <a:lnSpc>
                <a:spcPts val="1000"/>
              </a:lnSpc>
            </a:pPr>
            <a:endParaRPr sz="1000" dirty="0"/>
          </a:p>
          <a:p>
            <a:pPr>
              <a:lnSpc>
                <a:spcPts val="1200"/>
              </a:lnSpc>
              <a:spcBef>
                <a:spcPts val="4"/>
              </a:spcBef>
            </a:pPr>
            <a:endParaRPr sz="1200" dirty="0"/>
          </a:p>
          <a:p>
            <a:pPr marL="12700" marR="100965" indent="0">
              <a:lnSpc>
                <a:spcPct val="100299"/>
              </a:lnSpc>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Californi</a:t>
            </a:r>
            <a:r>
              <a:rPr b="1" spc="0" dirty="0" smtClean="0">
                <a:latin typeface="Berlin Sans FB Demi" panose="020E0802020502020306" pitchFamily="34" charset="0"/>
                <a:cs typeface="Arial"/>
              </a:rPr>
              <a:t>a</a:t>
            </a:r>
            <a:r>
              <a:rPr b="1" spc="-5" dirty="0" smtClean="0">
                <a:latin typeface="Berlin Sans FB Demi" panose="020E0802020502020306" pitchFamily="34" charset="0"/>
                <a:cs typeface="Arial"/>
              </a:rPr>
              <a:t> Stat</a:t>
            </a:r>
            <a:r>
              <a:rPr b="1" spc="0" dirty="0" smtClean="0">
                <a:latin typeface="Berlin Sans FB Demi" panose="020E0802020502020306" pitchFamily="34" charset="0"/>
                <a:cs typeface="Arial"/>
              </a:rPr>
              <a:t>e</a:t>
            </a:r>
            <a:r>
              <a:rPr b="1" spc="-5" dirty="0" smtClean="0">
                <a:latin typeface="Berlin Sans FB Demi" panose="020E0802020502020306" pitchFamily="34" charset="0"/>
                <a:cs typeface="Arial"/>
              </a:rPr>
              <a:t> Senato</a:t>
            </a:r>
            <a:r>
              <a:rPr b="1" spc="0" dirty="0" smtClean="0">
                <a:latin typeface="Berlin Sans FB Demi" panose="020E0802020502020306" pitchFamily="34" charset="0"/>
                <a:cs typeface="Arial"/>
              </a:rPr>
              <a:t>r</a:t>
            </a:r>
            <a:r>
              <a:rPr b="1" spc="-5" dirty="0" smtClean="0">
                <a:latin typeface="Berlin Sans FB Demi" panose="020E0802020502020306" pitchFamily="34" charset="0"/>
                <a:cs typeface="Arial"/>
              </a:rPr>
              <a:t> 1974-197</a:t>
            </a:r>
            <a:r>
              <a:rPr b="1" spc="0" dirty="0" smtClean="0">
                <a:latin typeface="Berlin Sans FB Demi" panose="020E0802020502020306" pitchFamily="34" charset="0"/>
                <a:cs typeface="Arial"/>
              </a:rPr>
              <a:t>8</a:t>
            </a:r>
            <a:r>
              <a:rPr b="1" spc="-15" dirty="0" smtClean="0">
                <a:latin typeface="Berlin Sans FB Demi" panose="020E0802020502020306" pitchFamily="34" charset="0"/>
                <a:cs typeface="Arial"/>
              </a:rPr>
              <a:t> </a:t>
            </a:r>
            <a:r>
              <a:rPr spc="-5" dirty="0" smtClean="0">
                <a:latin typeface="Berlin Sans FB Demi" panose="020E0802020502020306" pitchFamily="34" charset="0"/>
                <a:cs typeface="Arial"/>
              </a:rPr>
              <a:t>wher</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h</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authored an</a:t>
            </a:r>
            <a:r>
              <a:rPr spc="0" dirty="0" smtClean="0">
                <a:latin typeface="Berlin Sans FB Demi" panose="020E0802020502020306" pitchFamily="34" charset="0"/>
                <a:cs typeface="Arial"/>
              </a:rPr>
              <a:t>d </a:t>
            </a:r>
            <a:r>
              <a:rPr spc="-5" dirty="0" smtClean="0">
                <a:latin typeface="Berlin Sans FB Demi" panose="020E0802020502020306" pitchFamily="34" charset="0"/>
                <a:cs typeface="Arial"/>
              </a:rPr>
              <a:t>co</a:t>
            </a:r>
            <a:r>
              <a:rPr spc="5" dirty="0" smtClean="0">
                <a:latin typeface="Berlin Sans FB Demi" panose="020E0802020502020306" pitchFamily="34" charset="0"/>
                <a:cs typeface="Arial"/>
              </a:rPr>
              <a:t>-</a:t>
            </a:r>
            <a:r>
              <a:rPr spc="-5" dirty="0" smtClean="0">
                <a:latin typeface="Berlin Sans FB Demi" panose="020E0802020502020306" pitchFamily="34" charset="0"/>
                <a:cs typeface="Arial"/>
              </a:rPr>
              <a:t>authore</a:t>
            </a:r>
            <a:r>
              <a:rPr spc="0" dirty="0" smtClean="0">
                <a:latin typeface="Berlin Sans FB Demi" panose="020E0802020502020306" pitchFamily="34" charset="0"/>
                <a:cs typeface="Arial"/>
              </a:rPr>
              <a:t>d </a:t>
            </a:r>
            <a:r>
              <a:rPr spc="-5" dirty="0" smtClean="0">
                <a:latin typeface="Berlin Sans FB Demi" panose="020E0802020502020306" pitchFamily="34" charset="0"/>
                <a:cs typeface="Arial"/>
              </a:rPr>
              <a:t>mor</a:t>
            </a:r>
            <a:r>
              <a:rPr spc="0" dirty="0" smtClean="0">
                <a:latin typeface="Berlin Sans FB Demi" panose="020E0802020502020306" pitchFamily="34" charset="0"/>
                <a:cs typeface="Arial"/>
              </a:rPr>
              <a:t>e </a:t>
            </a:r>
            <a:r>
              <a:rPr spc="-5" dirty="0" smtClean="0">
                <a:latin typeface="Berlin Sans FB Demi" panose="020E0802020502020306" pitchFamily="34" charset="0"/>
                <a:cs typeface="Arial"/>
              </a:rPr>
              <a:t>tha</a:t>
            </a:r>
            <a:r>
              <a:rPr spc="0" dirty="0" smtClean="0">
                <a:latin typeface="Berlin Sans FB Demi" panose="020E0802020502020306" pitchFamily="34" charset="0"/>
                <a:cs typeface="Arial"/>
              </a:rPr>
              <a:t>n </a:t>
            </a:r>
            <a:r>
              <a:rPr spc="-5" dirty="0" smtClean="0">
                <a:latin typeface="Berlin Sans FB Demi" panose="020E0802020502020306" pitchFamily="34" charset="0"/>
                <a:cs typeface="Arial"/>
              </a:rPr>
              <a:t>7</a:t>
            </a:r>
            <a:r>
              <a:rPr spc="0" dirty="0" smtClean="0">
                <a:latin typeface="Berlin Sans FB Demi" panose="020E0802020502020306" pitchFamily="34" charset="0"/>
                <a:cs typeface="Arial"/>
              </a:rPr>
              <a:t>0 </a:t>
            </a:r>
            <a:r>
              <a:rPr spc="-5" dirty="0" smtClean="0">
                <a:latin typeface="Berlin Sans FB Demi" panose="020E0802020502020306" pitchFamily="34" charset="0"/>
                <a:cs typeface="Arial"/>
              </a:rPr>
              <a:t>bill</a:t>
            </a:r>
            <a:r>
              <a:rPr spc="0" dirty="0" smtClean="0">
                <a:latin typeface="Berlin Sans FB Demi" panose="020E0802020502020306" pitchFamily="34" charset="0"/>
                <a:cs typeface="Arial"/>
              </a:rPr>
              <a:t>s </a:t>
            </a:r>
            <a:r>
              <a:rPr spc="-5" dirty="0" smtClean="0">
                <a:latin typeface="Berlin Sans FB Demi" panose="020E0802020502020306" pitchFamily="34" charset="0"/>
                <a:cs typeface="Arial"/>
              </a:rPr>
              <a:t>tha</a:t>
            </a:r>
            <a:r>
              <a:rPr spc="0" dirty="0" smtClean="0">
                <a:latin typeface="Berlin Sans FB Demi" panose="020E0802020502020306" pitchFamily="34" charset="0"/>
                <a:cs typeface="Arial"/>
              </a:rPr>
              <a:t>t </a:t>
            </a:r>
            <a:r>
              <a:rPr spc="-5" dirty="0" smtClean="0">
                <a:latin typeface="Berlin Sans FB Demi" panose="020E0802020502020306" pitchFamily="34" charset="0"/>
                <a:cs typeface="Arial"/>
              </a:rPr>
              <a:t>becam</a:t>
            </a:r>
            <a:r>
              <a:rPr spc="0" dirty="0" smtClean="0">
                <a:latin typeface="Berlin Sans FB Demi" panose="020E0802020502020306" pitchFamily="34" charset="0"/>
                <a:cs typeface="Arial"/>
              </a:rPr>
              <a:t>e </a:t>
            </a:r>
            <a:r>
              <a:rPr spc="-5" dirty="0" smtClean="0">
                <a:latin typeface="Berlin Sans FB Demi" panose="020E0802020502020306" pitchFamily="34" charset="0"/>
                <a:cs typeface="Arial"/>
              </a:rPr>
              <a:t>law.</a:t>
            </a:r>
            <a:endParaRPr dirty="0">
              <a:latin typeface="Berlin Sans FB Demi" panose="020E0802020502020306" pitchFamily="34" charset="0"/>
              <a:cs typeface="Arial"/>
            </a:endParaRPr>
          </a:p>
          <a:p>
            <a:pPr marL="12700">
              <a:lnSpc>
                <a:spcPct val="100000"/>
              </a:lnSpc>
              <a:spcBef>
                <a:spcPts val="5"/>
              </a:spcBef>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Lo</a:t>
            </a:r>
            <a:r>
              <a:rPr b="1" spc="0" dirty="0" smtClean="0">
                <a:latin typeface="Berlin Sans FB Demi" panose="020E0802020502020306" pitchFamily="34" charset="0"/>
                <a:cs typeface="Arial"/>
              </a:rPr>
              <a:t>s </a:t>
            </a:r>
            <a:r>
              <a:rPr b="1" spc="-5" dirty="0" smtClean="0">
                <a:latin typeface="Berlin Sans FB Demi" panose="020E0802020502020306" pitchFamily="34" charset="0"/>
                <a:cs typeface="Arial"/>
              </a:rPr>
              <a:t>Angele</a:t>
            </a:r>
            <a:r>
              <a:rPr b="1" spc="0" dirty="0" smtClean="0">
                <a:latin typeface="Berlin Sans FB Demi" panose="020E0802020502020306" pitchFamily="34" charset="0"/>
                <a:cs typeface="Arial"/>
              </a:rPr>
              <a:t>s </a:t>
            </a:r>
            <a:r>
              <a:rPr b="1" spc="-5" dirty="0" smtClean="0">
                <a:latin typeface="Berlin Sans FB Demi" panose="020E0802020502020306" pitchFamily="34" charset="0"/>
                <a:cs typeface="Arial"/>
              </a:rPr>
              <a:t>Cit</a:t>
            </a:r>
            <a:r>
              <a:rPr b="1" spc="0" dirty="0" smtClean="0">
                <a:latin typeface="Berlin Sans FB Demi" panose="020E0802020502020306" pitchFamily="34" charset="0"/>
                <a:cs typeface="Arial"/>
              </a:rPr>
              <a:t>y </a:t>
            </a:r>
            <a:r>
              <a:rPr b="1" spc="-5" dirty="0" smtClean="0">
                <a:latin typeface="Berlin Sans FB Demi" panose="020E0802020502020306" pitchFamily="34" charset="0"/>
                <a:cs typeface="Arial"/>
              </a:rPr>
              <a:t>Counci</a:t>
            </a:r>
            <a:r>
              <a:rPr b="1" spc="0" dirty="0" smtClean="0">
                <a:latin typeface="Berlin Sans FB Demi" panose="020E0802020502020306" pitchFamily="34" charset="0"/>
                <a:cs typeface="Arial"/>
              </a:rPr>
              <a:t>l </a:t>
            </a:r>
            <a:r>
              <a:rPr b="1" spc="-5" dirty="0" smtClean="0">
                <a:latin typeface="Berlin Sans FB Demi" panose="020E0802020502020306" pitchFamily="34" charset="0"/>
                <a:cs typeface="Arial"/>
              </a:rPr>
              <a:t>(198</a:t>
            </a:r>
            <a:r>
              <a:rPr b="1" spc="0" dirty="0" smtClean="0">
                <a:latin typeface="Berlin Sans FB Demi" panose="020E0802020502020306" pitchFamily="34" charset="0"/>
                <a:cs typeface="Arial"/>
              </a:rPr>
              <a:t>7 </a:t>
            </a:r>
            <a:r>
              <a:rPr b="1" spc="-5" dirty="0" smtClean="0">
                <a:latin typeface="Berlin Sans FB Demi" panose="020E0802020502020306" pitchFamily="34" charset="0"/>
                <a:cs typeface="Arial"/>
              </a:rPr>
              <a:t>t</a:t>
            </a:r>
            <a:r>
              <a:rPr b="1" spc="0" dirty="0" smtClean="0">
                <a:latin typeface="Berlin Sans FB Demi" panose="020E0802020502020306" pitchFamily="34" charset="0"/>
                <a:cs typeface="Arial"/>
              </a:rPr>
              <a:t>o </a:t>
            </a:r>
            <a:r>
              <a:rPr b="1" spc="-5" dirty="0" smtClean="0">
                <a:latin typeface="Berlin Sans FB Demi" panose="020E0802020502020306" pitchFamily="34" charset="0"/>
                <a:cs typeface="Arial"/>
              </a:rPr>
              <a:t>2003</a:t>
            </a:r>
            <a:r>
              <a:rPr b="1" spc="5" dirty="0" smtClean="0">
                <a:latin typeface="Berlin Sans FB Demi" panose="020E0802020502020306" pitchFamily="34" charset="0"/>
                <a:cs typeface="Arial"/>
              </a:rPr>
              <a:t>)</a:t>
            </a:r>
            <a:r>
              <a:rPr b="1" spc="0" dirty="0" smtClean="0">
                <a:latin typeface="Berlin Sans FB Demi" panose="020E0802020502020306" pitchFamily="34" charset="0"/>
                <a:cs typeface="Arial"/>
              </a:rPr>
              <a:t>.</a:t>
            </a:r>
            <a:endParaRPr dirty="0">
              <a:latin typeface="Berlin Sans FB Demi" panose="020E0802020502020306" pitchFamily="34" charset="0"/>
              <a:cs typeface="Arial"/>
            </a:endParaRPr>
          </a:p>
          <a:p>
            <a:pPr marL="469900" marR="12700">
              <a:lnSpc>
                <a:spcPct val="100000"/>
              </a:lnSpc>
              <a:spcBef>
                <a:spcPts val="5"/>
              </a:spcBef>
            </a:pPr>
            <a:r>
              <a:rPr dirty="0" smtClean="0">
                <a:solidFill>
                  <a:srgbClr val="010000"/>
                </a:solidFill>
                <a:latin typeface="Berlin Sans FB Demi" panose="020E0802020502020306" pitchFamily="34" charset="0"/>
                <a:cs typeface="Arial"/>
              </a:rPr>
              <a:t>•</a:t>
            </a:r>
            <a:r>
              <a:rPr sz="1600" spc="-5" dirty="0" smtClean="0">
                <a:latin typeface="Berlin Sans FB Demi" panose="020E0802020502020306" pitchFamily="34" charset="0"/>
                <a:cs typeface="Arial"/>
              </a:rPr>
              <a:t>Chairma</a:t>
            </a:r>
            <a:r>
              <a:rPr sz="1600" spc="0" dirty="0" smtClean="0">
                <a:latin typeface="Berlin Sans FB Demi" panose="020E0802020502020306" pitchFamily="34" charset="0"/>
                <a:cs typeface="Arial"/>
              </a:rPr>
              <a:t>n </a:t>
            </a:r>
            <a:r>
              <a:rPr sz="1600" spc="-5" dirty="0" smtClean="0">
                <a:latin typeface="Berlin Sans FB Demi" panose="020E0802020502020306" pitchFamily="34" charset="0"/>
                <a:cs typeface="Arial"/>
              </a:rPr>
              <a:t>o</a:t>
            </a:r>
            <a:r>
              <a:rPr sz="1600" spc="0" dirty="0" smtClean="0">
                <a:latin typeface="Berlin Sans FB Demi" panose="020E0802020502020306" pitchFamily="34" charset="0"/>
                <a:cs typeface="Arial"/>
              </a:rPr>
              <a:t>f </a:t>
            </a:r>
            <a:r>
              <a:rPr sz="1600" spc="-5" dirty="0" smtClean="0">
                <a:latin typeface="Berlin Sans FB Demi" panose="020E0802020502020306" pitchFamily="34" charset="0"/>
                <a:cs typeface="Arial"/>
              </a:rPr>
              <a:t>th</a:t>
            </a:r>
            <a:r>
              <a:rPr sz="1600" spc="0" dirty="0" smtClean="0">
                <a:latin typeface="Berlin Sans FB Demi" panose="020E0802020502020306" pitchFamily="34" charset="0"/>
                <a:cs typeface="Arial"/>
              </a:rPr>
              <a:t>e </a:t>
            </a:r>
            <a:r>
              <a:rPr sz="1600" spc="-5" dirty="0" smtClean="0">
                <a:latin typeface="Berlin Sans FB Demi" panose="020E0802020502020306" pitchFamily="34" charset="0"/>
                <a:cs typeface="Arial"/>
              </a:rPr>
              <a:t>Ai</a:t>
            </a:r>
            <a:r>
              <a:rPr sz="1600" spc="0" dirty="0" smtClean="0">
                <a:latin typeface="Berlin Sans FB Demi" panose="020E0802020502020306" pitchFamily="34" charset="0"/>
                <a:cs typeface="Arial"/>
              </a:rPr>
              <a:t>r </a:t>
            </a:r>
            <a:r>
              <a:rPr sz="1600" spc="-5" dirty="0" smtClean="0">
                <a:latin typeface="Berlin Sans FB Demi" panose="020E0802020502020306" pitchFamily="34" charset="0"/>
                <a:cs typeface="Arial"/>
              </a:rPr>
              <a:t>Qualit</a:t>
            </a:r>
            <a:r>
              <a:rPr sz="1600" spc="0" dirty="0" smtClean="0">
                <a:latin typeface="Berlin Sans FB Demi" panose="020E0802020502020306" pitchFamily="34" charset="0"/>
                <a:cs typeface="Arial"/>
              </a:rPr>
              <a:t>y </a:t>
            </a:r>
            <a:r>
              <a:rPr sz="1600" spc="-5" dirty="0" smtClean="0">
                <a:latin typeface="Berlin Sans FB Demi" panose="020E0802020502020306" pitchFamily="34" charset="0"/>
                <a:cs typeface="Arial"/>
              </a:rPr>
              <a:t>an</a:t>
            </a:r>
            <a:r>
              <a:rPr sz="1600" spc="0" dirty="0" smtClean="0">
                <a:latin typeface="Berlin Sans FB Demi" panose="020E0802020502020306" pitchFamily="34" charset="0"/>
                <a:cs typeface="Arial"/>
              </a:rPr>
              <a:t>d </a:t>
            </a:r>
            <a:r>
              <a:rPr sz="1600" spc="-5" dirty="0" smtClean="0">
                <a:latin typeface="Berlin Sans FB Demi" panose="020E0802020502020306" pitchFamily="34" charset="0"/>
                <a:cs typeface="Arial"/>
              </a:rPr>
              <a:t>Wast</a:t>
            </a:r>
            <a:r>
              <a:rPr sz="1600" spc="0" dirty="0" smtClean="0">
                <a:latin typeface="Berlin Sans FB Demi" panose="020E0802020502020306" pitchFamily="34" charset="0"/>
                <a:cs typeface="Arial"/>
              </a:rPr>
              <a:t>e </a:t>
            </a:r>
            <a:r>
              <a:rPr sz="1600" spc="-5" dirty="0" smtClean="0">
                <a:latin typeface="Berlin Sans FB Demi" panose="020E0802020502020306" pitchFamily="34" charset="0"/>
                <a:cs typeface="Arial"/>
              </a:rPr>
              <a:t>Management Committee</a:t>
            </a:r>
            <a:endParaRPr sz="1600" dirty="0">
              <a:latin typeface="Berlin Sans FB Demi" panose="020E0802020502020306" pitchFamily="34" charset="0"/>
              <a:cs typeface="Arial"/>
            </a:endParaRPr>
          </a:p>
          <a:p>
            <a:pPr marL="469900">
              <a:lnSpc>
                <a:spcPct val="100000"/>
              </a:lnSpc>
              <a:spcBef>
                <a:spcPts val="5"/>
              </a:spcBef>
            </a:pPr>
            <a:r>
              <a:rPr sz="1600" dirty="0" smtClean="0">
                <a:solidFill>
                  <a:srgbClr val="010000"/>
                </a:solidFill>
                <a:latin typeface="Berlin Sans FB Demi" panose="020E0802020502020306" pitchFamily="34" charset="0"/>
                <a:cs typeface="Arial"/>
              </a:rPr>
              <a:t>•</a:t>
            </a:r>
            <a:r>
              <a:rPr sz="1600" dirty="0" smtClean="0">
                <a:latin typeface="Berlin Sans FB Demi" panose="020E0802020502020306" pitchFamily="34" charset="0"/>
                <a:cs typeface="Arial"/>
              </a:rPr>
              <a:t>Ch</a:t>
            </a:r>
            <a:r>
              <a:rPr sz="1600" spc="-10" dirty="0" smtClean="0">
                <a:latin typeface="Berlin Sans FB Demi" panose="020E0802020502020306" pitchFamily="34" charset="0"/>
                <a:cs typeface="Arial"/>
              </a:rPr>
              <a:t>a</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rman of the </a:t>
            </a:r>
            <a:r>
              <a:rPr sz="1600" b="1" spc="-5" dirty="0" smtClean="0">
                <a:latin typeface="Berlin Sans FB Demi" panose="020E0802020502020306" pitchFamily="34" charset="0"/>
                <a:cs typeface="Arial"/>
              </a:rPr>
              <a:t>Transportatio</a:t>
            </a:r>
            <a:r>
              <a:rPr sz="1600" b="1" spc="0" dirty="0" smtClean="0">
                <a:latin typeface="Berlin Sans FB Demi" panose="020E0802020502020306" pitchFamily="34" charset="0"/>
                <a:cs typeface="Arial"/>
              </a:rPr>
              <a:t>n</a:t>
            </a:r>
            <a:r>
              <a:rPr sz="1600" b="1" spc="-5" dirty="0" smtClean="0">
                <a:latin typeface="Berlin Sans FB Demi" panose="020E0802020502020306" pitchFamily="34" charset="0"/>
                <a:cs typeface="Arial"/>
              </a:rPr>
              <a:t> Committee.</a:t>
            </a:r>
            <a:endParaRPr sz="1600" dirty="0">
              <a:latin typeface="Berlin Sans FB Demi" panose="020E0802020502020306" pitchFamily="34" charset="0"/>
              <a:cs typeface="Arial"/>
            </a:endParaRPr>
          </a:p>
          <a:p>
            <a:pPr marL="469900" marR="725170" indent="0">
              <a:lnSpc>
                <a:spcPct val="100299"/>
              </a:lnSpc>
            </a:pPr>
            <a:r>
              <a:rPr sz="1600" dirty="0" smtClean="0">
                <a:solidFill>
                  <a:srgbClr val="010000"/>
                </a:solidFill>
                <a:latin typeface="Berlin Sans FB Demi" panose="020E0802020502020306" pitchFamily="34" charset="0"/>
                <a:cs typeface="Arial"/>
              </a:rPr>
              <a:t>•</a:t>
            </a:r>
            <a:r>
              <a:rPr sz="1600" dirty="0" smtClean="0">
                <a:latin typeface="Berlin Sans FB Demi" panose="020E0802020502020306" pitchFamily="34" charset="0"/>
                <a:cs typeface="Arial"/>
              </a:rPr>
              <a:t>Chairman of the Inter</a:t>
            </a:r>
            <a:r>
              <a:rPr sz="1600" spc="-10" dirty="0" smtClean="0">
                <a:latin typeface="Berlin Sans FB Demi" panose="020E0802020502020306" pitchFamily="34" charset="0"/>
                <a:cs typeface="Arial"/>
              </a:rPr>
              <a:t>-</a:t>
            </a:r>
            <a:r>
              <a:rPr sz="1600" spc="-5" dirty="0" smtClean="0">
                <a:latin typeface="Berlin Sans FB Demi" panose="020E0802020502020306" pitchFamily="34" charset="0"/>
                <a:cs typeface="Arial"/>
              </a:rPr>
              <a:t>Governmen</a:t>
            </a:r>
            <a:r>
              <a:rPr sz="1600" spc="0" dirty="0" smtClean="0">
                <a:latin typeface="Berlin Sans FB Demi" panose="020E0802020502020306" pitchFamily="34" charset="0"/>
                <a:cs typeface="Arial"/>
              </a:rPr>
              <a:t>t</a:t>
            </a:r>
            <a:r>
              <a:rPr sz="1600" spc="-5" dirty="0" smtClean="0">
                <a:latin typeface="Berlin Sans FB Demi" panose="020E0802020502020306" pitchFamily="34" charset="0"/>
                <a:cs typeface="Arial"/>
              </a:rPr>
              <a:t> Relations Committee</a:t>
            </a:r>
            <a:endParaRPr sz="1600" dirty="0">
              <a:latin typeface="Berlin Sans FB Demi" panose="020E0802020502020306" pitchFamily="34" charset="0"/>
              <a:cs typeface="Arial"/>
            </a:endParaRPr>
          </a:p>
          <a:p>
            <a:pPr marL="469900">
              <a:lnSpc>
                <a:spcPct val="100000"/>
              </a:lnSpc>
              <a:spcBef>
                <a:spcPts val="5"/>
              </a:spcBef>
            </a:pPr>
            <a:r>
              <a:rPr sz="1600" dirty="0" smtClean="0">
                <a:solidFill>
                  <a:srgbClr val="010000"/>
                </a:solidFill>
                <a:latin typeface="Berlin Sans FB Demi" panose="020E0802020502020306" pitchFamily="34" charset="0"/>
                <a:cs typeface="Arial"/>
              </a:rPr>
              <a:t>•</a:t>
            </a:r>
            <a:r>
              <a:rPr sz="1600" spc="-10" dirty="0" smtClean="0">
                <a:latin typeface="Berlin Sans FB Demi" panose="020E0802020502020306" pitchFamily="34" charset="0"/>
                <a:cs typeface="Arial"/>
              </a:rPr>
              <a:t>V</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ce</a:t>
            </a:r>
            <a:r>
              <a:rPr sz="1600" spc="-5" dirty="0" smtClean="0">
                <a:latin typeface="Berlin Sans FB Demi" panose="020E0802020502020306" pitchFamily="34" charset="0"/>
                <a:cs typeface="Arial"/>
              </a:rPr>
              <a:t>-</a:t>
            </a:r>
            <a:r>
              <a:rPr sz="1600" spc="0" dirty="0" smtClean="0">
                <a:latin typeface="Berlin Sans FB Demi" panose="020E0802020502020306" pitchFamily="34" charset="0"/>
                <a:cs typeface="Arial"/>
              </a:rPr>
              <a:t>C</a:t>
            </a:r>
            <a:r>
              <a:rPr sz="1600" spc="-10" dirty="0" smtClean="0">
                <a:latin typeface="Berlin Sans FB Demi" panose="020E0802020502020306" pitchFamily="34" charset="0"/>
                <a:cs typeface="Arial"/>
              </a:rPr>
              <a:t>h</a:t>
            </a:r>
            <a:r>
              <a:rPr sz="1600" spc="-5" dirty="0" smtClean="0">
                <a:latin typeface="Berlin Sans FB Demi" panose="020E0802020502020306" pitchFamily="34" charset="0"/>
                <a:cs typeface="Arial"/>
              </a:rPr>
              <a:t>a</a:t>
            </a:r>
            <a:r>
              <a:rPr sz="1600" spc="0" dirty="0" smtClean="0">
                <a:latin typeface="Berlin Sans FB Demi" panose="020E0802020502020306" pitchFamily="34" charset="0"/>
                <a:cs typeface="Arial"/>
              </a:rPr>
              <a:t>irman of the Pub</a:t>
            </a:r>
            <a:r>
              <a:rPr sz="1600" spc="-15" dirty="0" smtClean="0">
                <a:latin typeface="Berlin Sans FB Demi" panose="020E0802020502020306" pitchFamily="34" charset="0"/>
                <a:cs typeface="Arial"/>
              </a:rPr>
              <a:t>l</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c</a:t>
            </a:r>
            <a:r>
              <a:rPr sz="1600" spc="-5" dirty="0" smtClean="0">
                <a:latin typeface="Berlin Sans FB Demi" panose="020E0802020502020306" pitchFamily="34" charset="0"/>
                <a:cs typeface="Arial"/>
              </a:rPr>
              <a:t> Safet</a:t>
            </a:r>
            <a:r>
              <a:rPr sz="1600" spc="0" dirty="0" smtClean="0">
                <a:latin typeface="Berlin Sans FB Demi" panose="020E0802020502020306" pitchFamily="34" charset="0"/>
                <a:cs typeface="Arial"/>
              </a:rPr>
              <a:t>y</a:t>
            </a:r>
            <a:r>
              <a:rPr sz="1600" spc="-5" dirty="0" smtClean="0">
                <a:latin typeface="Berlin Sans FB Demi" panose="020E0802020502020306" pitchFamily="34" charset="0"/>
                <a:cs typeface="Arial"/>
              </a:rPr>
              <a:t> Committee.</a:t>
            </a:r>
            <a:endParaRPr sz="1600" dirty="0">
              <a:latin typeface="Berlin Sans FB Demi" panose="020E0802020502020306" pitchFamily="34" charset="0"/>
              <a:cs typeface="Arial"/>
            </a:endParaRPr>
          </a:p>
          <a:p>
            <a:pPr marL="469265">
              <a:lnSpc>
                <a:spcPct val="100000"/>
              </a:lnSpc>
              <a:spcBef>
                <a:spcPts val="5"/>
              </a:spcBef>
            </a:pPr>
            <a:r>
              <a:rPr sz="1600" dirty="0" smtClean="0">
                <a:solidFill>
                  <a:srgbClr val="010000"/>
                </a:solidFill>
                <a:latin typeface="Berlin Sans FB Demi" panose="020E0802020502020306" pitchFamily="34" charset="0"/>
                <a:cs typeface="Arial"/>
              </a:rPr>
              <a:t>•</a:t>
            </a:r>
            <a:r>
              <a:rPr sz="1600" spc="-10" dirty="0" smtClean="0">
                <a:latin typeface="Berlin Sans FB Demi" panose="020E0802020502020306" pitchFamily="34" charset="0"/>
                <a:cs typeface="Arial"/>
              </a:rPr>
              <a:t>V</a:t>
            </a:r>
            <a:r>
              <a:rPr sz="1600" spc="-5" dirty="0" smtClean="0">
                <a:latin typeface="Berlin Sans FB Demi" panose="020E0802020502020306" pitchFamily="34" charset="0"/>
                <a:cs typeface="Arial"/>
              </a:rPr>
              <a:t>i</a:t>
            </a:r>
            <a:r>
              <a:rPr sz="1600" spc="0" dirty="0" smtClean="0">
                <a:latin typeface="Berlin Sans FB Demi" panose="020E0802020502020306" pitchFamily="34" charset="0"/>
                <a:cs typeface="Arial"/>
              </a:rPr>
              <a:t>ce</a:t>
            </a:r>
            <a:r>
              <a:rPr sz="1600" spc="-10" dirty="0" smtClean="0">
                <a:latin typeface="Berlin Sans FB Demi" panose="020E0802020502020306" pitchFamily="34" charset="0"/>
                <a:cs typeface="Arial"/>
              </a:rPr>
              <a:t>-</a:t>
            </a:r>
            <a:r>
              <a:rPr sz="1600" spc="0" dirty="0" smtClean="0">
                <a:latin typeface="Berlin Sans FB Demi" panose="020E0802020502020306" pitchFamily="34" charset="0"/>
                <a:cs typeface="Arial"/>
              </a:rPr>
              <a:t>C</a:t>
            </a:r>
            <a:r>
              <a:rPr sz="1600" spc="-10" dirty="0" smtClean="0">
                <a:latin typeface="Berlin Sans FB Demi" panose="020E0802020502020306" pitchFamily="34" charset="0"/>
                <a:cs typeface="Arial"/>
              </a:rPr>
              <a:t>h</a:t>
            </a:r>
            <a:r>
              <a:rPr sz="1600" spc="-5" dirty="0" smtClean="0">
                <a:latin typeface="Berlin Sans FB Demi" panose="020E0802020502020306" pitchFamily="34" charset="0"/>
                <a:cs typeface="Arial"/>
              </a:rPr>
              <a:t>a</a:t>
            </a:r>
            <a:r>
              <a:rPr sz="1600" spc="0" dirty="0" smtClean="0">
                <a:latin typeface="Berlin Sans FB Demi" panose="020E0802020502020306" pitchFamily="34" charset="0"/>
                <a:cs typeface="Arial"/>
              </a:rPr>
              <a:t>irman</a:t>
            </a:r>
            <a:r>
              <a:rPr sz="1600" spc="5" dirty="0" smtClean="0">
                <a:latin typeface="Berlin Sans FB Demi" panose="020E0802020502020306" pitchFamily="34" charset="0"/>
                <a:cs typeface="Arial"/>
              </a:rPr>
              <a:t> </a:t>
            </a:r>
            <a:r>
              <a:rPr sz="1600" spc="0" dirty="0" smtClean="0">
                <a:latin typeface="Berlin Sans FB Demi" panose="020E0802020502020306" pitchFamily="34" charset="0"/>
                <a:cs typeface="Arial"/>
              </a:rPr>
              <a:t>of</a:t>
            </a:r>
            <a:r>
              <a:rPr sz="1600" spc="5" dirty="0" smtClean="0">
                <a:latin typeface="Berlin Sans FB Demi" panose="020E0802020502020306" pitchFamily="34" charset="0"/>
                <a:cs typeface="Arial"/>
              </a:rPr>
              <a:t> </a:t>
            </a:r>
            <a:r>
              <a:rPr sz="1600" spc="0" dirty="0" smtClean="0">
                <a:latin typeface="Berlin Sans FB Demi" panose="020E0802020502020306" pitchFamily="34" charset="0"/>
                <a:cs typeface="Arial"/>
              </a:rPr>
              <a:t>the</a:t>
            </a:r>
            <a:r>
              <a:rPr sz="1600" spc="-10" dirty="0" smtClean="0">
                <a:latin typeface="Berlin Sans FB Demi" panose="020E0802020502020306" pitchFamily="34" charset="0"/>
                <a:cs typeface="Arial"/>
              </a:rPr>
              <a:t> </a:t>
            </a:r>
            <a:r>
              <a:rPr sz="1600" b="1" spc="0" dirty="0" smtClean="0">
                <a:latin typeface="Berlin Sans FB Demi" panose="020E0802020502020306" pitchFamily="34" charset="0"/>
                <a:cs typeface="Arial"/>
              </a:rPr>
              <a:t>Rapid Transit District (RTD)</a:t>
            </a:r>
            <a:endParaRPr sz="1600" dirty="0">
              <a:latin typeface="Berlin Sans FB Demi" panose="020E0802020502020306" pitchFamily="34" charset="0"/>
              <a:cs typeface="Arial"/>
            </a:endParaRPr>
          </a:p>
          <a:p>
            <a:pPr marL="469265">
              <a:lnSpc>
                <a:spcPct val="100000"/>
              </a:lnSpc>
            </a:pPr>
            <a:r>
              <a:rPr sz="1600" dirty="0" smtClean="0">
                <a:solidFill>
                  <a:srgbClr val="010000"/>
                </a:solidFill>
                <a:latin typeface="Berlin Sans FB Demi" panose="020E0802020502020306" pitchFamily="34" charset="0"/>
                <a:cs typeface="Arial"/>
              </a:rPr>
              <a:t>•</a:t>
            </a:r>
            <a:r>
              <a:rPr sz="1600" spc="-5" dirty="0" smtClean="0">
                <a:latin typeface="Berlin Sans FB Demi" panose="020E0802020502020306" pitchFamily="34" charset="0"/>
                <a:cs typeface="Arial"/>
              </a:rPr>
              <a:t>Publi</a:t>
            </a:r>
            <a:r>
              <a:rPr sz="1600" spc="0" dirty="0" smtClean="0">
                <a:latin typeface="Berlin Sans FB Demi" panose="020E0802020502020306" pitchFamily="34" charset="0"/>
                <a:cs typeface="Arial"/>
              </a:rPr>
              <a:t>c</a:t>
            </a:r>
            <a:r>
              <a:rPr sz="1600" spc="-5" dirty="0" smtClean="0">
                <a:latin typeface="Berlin Sans FB Demi" panose="020E0802020502020306" pitchFamily="34" charset="0"/>
                <a:cs typeface="Arial"/>
              </a:rPr>
              <a:t> Utilitie</a:t>
            </a:r>
            <a:r>
              <a:rPr sz="1600" spc="0" dirty="0" smtClean="0">
                <a:latin typeface="Berlin Sans FB Demi" panose="020E0802020502020306" pitchFamily="34" charset="0"/>
                <a:cs typeface="Arial"/>
              </a:rPr>
              <a:t>s</a:t>
            </a:r>
            <a:r>
              <a:rPr sz="1600" spc="-5" dirty="0" smtClean="0">
                <a:latin typeface="Berlin Sans FB Demi" panose="020E0802020502020306" pitchFamily="34" charset="0"/>
                <a:cs typeface="Arial"/>
              </a:rPr>
              <a:t> Transi</a:t>
            </a:r>
            <a:r>
              <a:rPr sz="1600" spc="0" dirty="0" smtClean="0">
                <a:latin typeface="Berlin Sans FB Demi" panose="020E0802020502020306" pitchFamily="34" charset="0"/>
                <a:cs typeface="Arial"/>
              </a:rPr>
              <a:t>t</a:t>
            </a:r>
            <a:r>
              <a:rPr sz="1600" spc="-5" dirty="0" smtClean="0">
                <a:latin typeface="Berlin Sans FB Demi" panose="020E0802020502020306" pitchFamily="34" charset="0"/>
                <a:cs typeface="Arial"/>
              </a:rPr>
              <a:t> an</a:t>
            </a:r>
            <a:r>
              <a:rPr sz="1600" spc="0" dirty="0" smtClean="0">
                <a:latin typeface="Berlin Sans FB Demi" panose="020E0802020502020306" pitchFamily="34" charset="0"/>
                <a:cs typeface="Arial"/>
              </a:rPr>
              <a:t>d</a:t>
            </a:r>
            <a:r>
              <a:rPr sz="1600" spc="-5" dirty="0" smtClean="0">
                <a:latin typeface="Berlin Sans FB Demi" panose="020E0802020502020306" pitchFamily="34" charset="0"/>
                <a:cs typeface="Arial"/>
              </a:rPr>
              <a:t> Energ</a:t>
            </a:r>
            <a:r>
              <a:rPr sz="1600" spc="0" dirty="0" smtClean="0">
                <a:latin typeface="Berlin Sans FB Demi" panose="020E0802020502020306" pitchFamily="34" charset="0"/>
                <a:cs typeface="Arial"/>
              </a:rPr>
              <a:t>y</a:t>
            </a:r>
            <a:r>
              <a:rPr sz="1600" spc="-5" dirty="0" smtClean="0">
                <a:latin typeface="Berlin Sans FB Demi" panose="020E0802020502020306" pitchFamily="34" charset="0"/>
                <a:cs typeface="Arial"/>
              </a:rPr>
              <a:t> Committee.</a:t>
            </a:r>
            <a:endParaRPr sz="1600" dirty="0">
              <a:latin typeface="Berlin Sans FB Demi" panose="020E0802020502020306" pitchFamily="34" charset="0"/>
              <a:cs typeface="Arial"/>
            </a:endParaRPr>
          </a:p>
          <a:p>
            <a:pPr marL="12700" marR="111125">
              <a:lnSpc>
                <a:spcPct val="100299"/>
              </a:lnSpc>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Membe</a:t>
            </a:r>
            <a:r>
              <a:rPr b="1" spc="0" dirty="0" smtClean="0">
                <a:latin typeface="Berlin Sans FB Demi" panose="020E0802020502020306" pitchFamily="34" charset="0"/>
                <a:cs typeface="Arial"/>
              </a:rPr>
              <a:t>r</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o</a:t>
            </a:r>
            <a:r>
              <a:rPr b="1" spc="0" dirty="0" smtClean="0">
                <a:latin typeface="Berlin Sans FB Demi" panose="020E0802020502020306" pitchFamily="34" charset="0"/>
                <a:cs typeface="Arial"/>
              </a:rPr>
              <a:t>f</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th</a:t>
            </a:r>
            <a:r>
              <a:rPr b="1" spc="0" dirty="0" smtClean="0">
                <a:latin typeface="Berlin Sans FB Demi" panose="020E0802020502020306" pitchFamily="34" charset="0"/>
                <a:cs typeface="Arial"/>
              </a:rPr>
              <a:t>e </a:t>
            </a:r>
            <a:r>
              <a:rPr b="1" spc="-5" dirty="0" smtClean="0">
                <a:latin typeface="Berlin Sans FB Demi" panose="020E0802020502020306" pitchFamily="34" charset="0"/>
                <a:cs typeface="Arial"/>
              </a:rPr>
              <a:t>L</a:t>
            </a:r>
            <a:r>
              <a:rPr b="1" spc="0" dirty="0" smtClean="0">
                <a:latin typeface="Berlin Sans FB Demi" panose="020E0802020502020306" pitchFamily="34" charset="0"/>
                <a:cs typeface="Arial"/>
              </a:rPr>
              <a:t>A </a:t>
            </a:r>
            <a:r>
              <a:rPr b="1" spc="-5" dirty="0" smtClean="0">
                <a:latin typeface="Berlin Sans FB Demi" panose="020E0802020502020306" pitchFamily="34" charset="0"/>
                <a:cs typeface="Arial"/>
              </a:rPr>
              <a:t>Count</a:t>
            </a:r>
            <a:r>
              <a:rPr b="1" spc="0" dirty="0" smtClean="0">
                <a:latin typeface="Berlin Sans FB Demi" panose="020E0802020502020306" pitchFamily="34" charset="0"/>
                <a:cs typeface="Arial"/>
              </a:rPr>
              <a:t>y</a:t>
            </a:r>
            <a:r>
              <a:rPr b="1" spc="-15" dirty="0" smtClean="0">
                <a:latin typeface="Berlin Sans FB Demi" panose="020E0802020502020306" pitchFamily="34" charset="0"/>
                <a:cs typeface="Arial"/>
              </a:rPr>
              <a:t> </a:t>
            </a:r>
            <a:r>
              <a:rPr b="1" spc="-5" dirty="0" smtClean="0">
                <a:latin typeface="Berlin Sans FB Demi" panose="020E0802020502020306" pitchFamily="34" charset="0"/>
                <a:cs typeface="Arial"/>
              </a:rPr>
              <a:t>Transportatio</a:t>
            </a:r>
            <a:r>
              <a:rPr b="1" spc="0" dirty="0" smtClean="0">
                <a:latin typeface="Berlin Sans FB Demi" panose="020E0802020502020306" pitchFamily="34" charset="0"/>
                <a:cs typeface="Arial"/>
              </a:rPr>
              <a:t>n</a:t>
            </a:r>
            <a:r>
              <a:rPr b="1" spc="-5" dirty="0" smtClean="0">
                <a:latin typeface="Berlin Sans FB Demi" panose="020E0802020502020306" pitchFamily="34" charset="0"/>
                <a:cs typeface="Arial"/>
              </a:rPr>
              <a:t> Committee (LACTC)</a:t>
            </a:r>
            <a:endParaRPr dirty="0">
              <a:latin typeface="Berlin Sans FB Demi" panose="020E0802020502020306" pitchFamily="34" charset="0"/>
              <a:cs typeface="Arial"/>
            </a:endParaRPr>
          </a:p>
          <a:p>
            <a:pPr marL="12700" marR="492125">
              <a:lnSpc>
                <a:spcPct val="100299"/>
              </a:lnSpc>
            </a:pPr>
            <a:r>
              <a:rPr dirty="0" smtClean="0">
                <a:solidFill>
                  <a:srgbClr val="010000"/>
                </a:solidFill>
                <a:latin typeface="Berlin Sans FB Demi" panose="020E0802020502020306" pitchFamily="34" charset="0"/>
                <a:cs typeface="Arial"/>
              </a:rPr>
              <a:t>•</a:t>
            </a:r>
            <a:r>
              <a:rPr b="1" spc="-5" dirty="0" smtClean="0">
                <a:latin typeface="Berlin Sans FB Demi" panose="020E0802020502020306" pitchFamily="34" charset="0"/>
                <a:cs typeface="Arial"/>
              </a:rPr>
              <a:t>Membe</a:t>
            </a:r>
            <a:r>
              <a:rPr b="1" spc="0" dirty="0" smtClean="0">
                <a:latin typeface="Berlin Sans FB Demi" panose="020E0802020502020306" pitchFamily="34" charset="0"/>
                <a:cs typeface="Arial"/>
              </a:rPr>
              <a:t>r</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o</a:t>
            </a:r>
            <a:r>
              <a:rPr b="1" spc="0" dirty="0" smtClean="0">
                <a:latin typeface="Berlin Sans FB Demi" panose="020E0802020502020306" pitchFamily="34" charset="0"/>
                <a:cs typeface="Arial"/>
              </a:rPr>
              <a:t>f</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th</a:t>
            </a:r>
            <a:r>
              <a:rPr b="1" spc="0" dirty="0" smtClean="0">
                <a:latin typeface="Berlin Sans FB Demi" panose="020E0802020502020306" pitchFamily="34" charset="0"/>
                <a:cs typeface="Arial"/>
              </a:rPr>
              <a:t>e </a:t>
            </a:r>
            <a:r>
              <a:rPr b="1" spc="-5" dirty="0" smtClean="0">
                <a:latin typeface="Berlin Sans FB Demi" panose="020E0802020502020306" pitchFamily="34" charset="0"/>
                <a:cs typeface="Arial"/>
              </a:rPr>
              <a:t>L</a:t>
            </a:r>
            <a:r>
              <a:rPr b="1" spc="0" dirty="0" smtClean="0">
                <a:latin typeface="Berlin Sans FB Demi" panose="020E0802020502020306" pitchFamily="34" charset="0"/>
                <a:cs typeface="Arial"/>
              </a:rPr>
              <a:t>A </a:t>
            </a:r>
            <a:r>
              <a:rPr b="1" spc="-5" dirty="0" smtClean="0">
                <a:latin typeface="Berlin Sans FB Demi" panose="020E0802020502020306" pitchFamily="34" charset="0"/>
                <a:cs typeface="Arial"/>
              </a:rPr>
              <a:t>Met</a:t>
            </a:r>
            <a:r>
              <a:rPr b="1" spc="5" dirty="0" smtClean="0">
                <a:latin typeface="Berlin Sans FB Demi" panose="020E0802020502020306" pitchFamily="34" charset="0"/>
                <a:cs typeface="Arial"/>
              </a:rPr>
              <a:t>r</a:t>
            </a:r>
            <a:r>
              <a:rPr b="1" spc="-5" dirty="0" smtClean="0">
                <a:latin typeface="Berlin Sans FB Demi" panose="020E0802020502020306" pitchFamily="34" charset="0"/>
                <a:cs typeface="Arial"/>
              </a:rPr>
              <a:t>opolita</a:t>
            </a:r>
            <a:r>
              <a:rPr b="1" spc="0" dirty="0" smtClean="0">
                <a:latin typeface="Berlin Sans FB Demi" panose="020E0802020502020306" pitchFamily="34" charset="0"/>
                <a:cs typeface="Arial"/>
              </a:rPr>
              <a:t>n </a:t>
            </a:r>
            <a:r>
              <a:rPr b="1" spc="-5" dirty="0" smtClean="0">
                <a:latin typeface="Berlin Sans FB Demi" panose="020E0802020502020306" pitchFamily="34" charset="0"/>
                <a:cs typeface="Arial"/>
              </a:rPr>
              <a:t>Transi</a:t>
            </a:r>
            <a:r>
              <a:rPr b="1" spc="0" dirty="0" smtClean="0">
                <a:latin typeface="Berlin Sans FB Demi" panose="020E0802020502020306" pitchFamily="34" charset="0"/>
                <a:cs typeface="Arial"/>
              </a:rPr>
              <a:t>t</a:t>
            </a:r>
            <a:r>
              <a:rPr b="1" spc="5" dirty="0" smtClean="0">
                <a:latin typeface="Berlin Sans FB Demi" panose="020E0802020502020306" pitchFamily="34" charset="0"/>
                <a:cs typeface="Arial"/>
              </a:rPr>
              <a:t> </a:t>
            </a:r>
            <a:r>
              <a:rPr b="1" spc="-5" dirty="0" smtClean="0">
                <a:latin typeface="Berlin Sans FB Demi" panose="020E0802020502020306" pitchFamily="34" charset="0"/>
                <a:cs typeface="Arial"/>
              </a:rPr>
              <a:t>Authority </a:t>
            </a:r>
            <a:r>
              <a:rPr b="1" spc="0" dirty="0" smtClean="0">
                <a:latin typeface="Berlin Sans FB Demi" panose="020E0802020502020306" pitchFamily="34" charset="0"/>
                <a:cs typeface="Arial"/>
              </a:rPr>
              <a:t>(LAMTA).</a:t>
            </a:r>
            <a:endParaRPr dirty="0">
              <a:latin typeface="Berlin Sans FB Demi" panose="020E0802020502020306" pitchFamily="34" charset="0"/>
              <a:cs typeface="Arial"/>
            </a:endParaRPr>
          </a:p>
        </p:txBody>
      </p:sp>
      <p:sp>
        <p:nvSpPr>
          <p:cNvPr id="7" name="object 7"/>
          <p:cNvSpPr/>
          <p:nvPr/>
        </p:nvSpPr>
        <p:spPr>
          <a:xfrm>
            <a:off x="609600" y="2476500"/>
            <a:ext cx="1498854" cy="22479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0480"/>
    </mc:Choice>
    <mc:Fallback xmlns="">
      <p:transition spd="slow" advTm="1048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2362200" y="1600200"/>
            <a:ext cx="5454396" cy="1187196"/>
          </a:xfrm>
          <a:custGeom>
            <a:avLst/>
            <a:gdLst/>
            <a:ahLst/>
            <a:cxnLst/>
            <a:rect l="l" t="t" r="r" b="b"/>
            <a:pathLst>
              <a:path w="5454396" h="1187196">
                <a:moveTo>
                  <a:pt x="0" y="0"/>
                </a:moveTo>
                <a:lnTo>
                  <a:pt x="0" y="1187196"/>
                </a:lnTo>
                <a:lnTo>
                  <a:pt x="5454396" y="1187195"/>
                </a:lnTo>
                <a:lnTo>
                  <a:pt x="5454396" y="0"/>
                </a:lnTo>
                <a:lnTo>
                  <a:pt x="0" y="0"/>
                </a:lnTo>
                <a:close/>
              </a:path>
            </a:pathLst>
          </a:custGeom>
          <a:solidFill>
            <a:srgbClr val="339966"/>
          </a:solidFill>
        </p:spPr>
        <p:txBody>
          <a:bodyPr wrap="square" lIns="0" tIns="0" rIns="0" bIns="0" rtlCol="0">
            <a:noAutofit/>
          </a:bodyPr>
          <a:lstStyle/>
          <a:p>
            <a:endParaRPr/>
          </a:p>
        </p:txBody>
      </p:sp>
      <p:sp>
        <p:nvSpPr>
          <p:cNvPr id="4" name="object 4"/>
          <p:cNvSpPr/>
          <p:nvPr/>
        </p:nvSpPr>
        <p:spPr>
          <a:xfrm>
            <a:off x="2286000" y="914400"/>
            <a:ext cx="5410200" cy="528828"/>
          </a:xfrm>
          <a:custGeom>
            <a:avLst/>
            <a:gdLst/>
            <a:ahLst/>
            <a:cxnLst/>
            <a:rect l="l" t="t" r="r" b="b"/>
            <a:pathLst>
              <a:path w="5410200" h="528828">
                <a:moveTo>
                  <a:pt x="0" y="0"/>
                </a:moveTo>
                <a:lnTo>
                  <a:pt x="0" y="528828"/>
                </a:lnTo>
                <a:lnTo>
                  <a:pt x="5410200" y="528828"/>
                </a:lnTo>
                <a:lnTo>
                  <a:pt x="5410200" y="0"/>
                </a:lnTo>
                <a:lnTo>
                  <a:pt x="0" y="0"/>
                </a:lnTo>
                <a:close/>
              </a:path>
            </a:pathLst>
          </a:custGeom>
          <a:solidFill>
            <a:srgbClr val="CC3300"/>
          </a:solidFill>
        </p:spPr>
        <p:txBody>
          <a:bodyPr wrap="square" lIns="0" tIns="0" rIns="0" bIns="0" rtlCol="0">
            <a:noAutofit/>
          </a:bodyPr>
          <a:lstStyle/>
          <a:p>
            <a:endParaRPr/>
          </a:p>
        </p:txBody>
      </p:sp>
      <p:sp>
        <p:nvSpPr>
          <p:cNvPr id="5" name="object 5"/>
          <p:cNvSpPr/>
          <p:nvPr/>
        </p:nvSpPr>
        <p:spPr>
          <a:xfrm>
            <a:off x="685800" y="990600"/>
            <a:ext cx="1360170" cy="16764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79502" y="988314"/>
            <a:ext cx="7997698" cy="4955286"/>
          </a:xfrm>
          <a:prstGeom prst="rect">
            <a:avLst/>
          </a:prstGeom>
        </p:spPr>
        <p:txBody>
          <a:bodyPr vert="horz" wrap="square" lIns="0" tIns="0" rIns="0" bIns="0" rtlCol="0">
            <a:noAutofit/>
          </a:bodyPr>
          <a:lstStyle/>
          <a:p>
            <a:pPr marL="4281805">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a:t>
            </a:r>
            <a:endParaRPr sz="2400" dirty="0">
              <a:latin typeface="Berlin Sans FB Demi"/>
              <a:cs typeface="Berlin Sans FB Demi"/>
            </a:endParaRPr>
          </a:p>
          <a:p>
            <a:pPr>
              <a:lnSpc>
                <a:spcPts val="1000"/>
              </a:lnSpc>
            </a:pPr>
            <a:endParaRPr sz="1000" dirty="0"/>
          </a:p>
          <a:p>
            <a:pPr>
              <a:lnSpc>
                <a:spcPts val="1300"/>
              </a:lnSpc>
              <a:spcBef>
                <a:spcPts val="53"/>
              </a:spcBef>
            </a:pPr>
            <a:endParaRPr sz="1300" dirty="0"/>
          </a:p>
          <a:p>
            <a:pPr marL="2688590" marR="441325" indent="-635" algn="ctr">
              <a:lnSpc>
                <a:spcPts val="2870"/>
              </a:lnSpc>
            </a:pPr>
            <a:r>
              <a:rPr sz="2400" b="1" spc="-20" dirty="0" smtClean="0">
                <a:latin typeface="Berlin Sans FB Demi"/>
                <a:cs typeface="Berlin Sans FB Demi"/>
              </a:rPr>
              <a:t>1973-199</a:t>
            </a:r>
            <a:r>
              <a:rPr sz="2400" b="1" spc="-15" dirty="0" smtClean="0">
                <a:latin typeface="Berlin Sans FB Demi"/>
                <a:cs typeface="Berlin Sans FB Demi"/>
              </a:rPr>
              <a:t>3</a:t>
            </a:r>
            <a:r>
              <a:rPr sz="2400" b="1" spc="-5" dirty="0" smtClean="0">
                <a:latin typeface="Berlin Sans FB Demi"/>
                <a:cs typeface="Berlin Sans FB Demi"/>
              </a:rPr>
              <a:t> </a:t>
            </a:r>
            <a:r>
              <a:rPr sz="2400" b="1" spc="-20" dirty="0" smtClean="0">
                <a:latin typeface="Berlin Sans FB Demi"/>
                <a:cs typeface="Berlin Sans FB Demi"/>
              </a:rPr>
              <a:t>Thoma</a:t>
            </a:r>
            <a:r>
              <a:rPr sz="2400" b="1" spc="-10" dirty="0" smtClean="0">
                <a:latin typeface="Berlin Sans FB Demi"/>
                <a:cs typeface="Berlin Sans FB Demi"/>
              </a:rPr>
              <a:t>s</a:t>
            </a:r>
            <a:r>
              <a:rPr sz="2400" b="1" spc="-5" dirty="0" smtClean="0">
                <a:latin typeface="Berlin Sans FB Demi"/>
                <a:cs typeface="Berlin Sans FB Demi"/>
              </a:rPr>
              <a:t> </a:t>
            </a:r>
            <a:r>
              <a:rPr sz="2400" b="1" spc="-20" dirty="0" smtClean="0">
                <a:latin typeface="Berlin Sans FB Demi"/>
                <a:cs typeface="Berlin Sans FB Demi"/>
              </a:rPr>
              <a:t>“T</a:t>
            </a:r>
            <a:r>
              <a:rPr sz="2400" b="1" spc="-10" dirty="0" smtClean="0">
                <a:latin typeface="Berlin Sans FB Demi"/>
                <a:cs typeface="Berlin Sans FB Demi"/>
              </a:rPr>
              <a:t>o</a:t>
            </a:r>
            <a:r>
              <a:rPr sz="2400" b="1" spc="-5" dirty="0" smtClean="0">
                <a:latin typeface="Berlin Sans FB Demi"/>
                <a:cs typeface="Berlin Sans FB Demi"/>
              </a:rPr>
              <a:t>m</a:t>
            </a:r>
            <a:r>
              <a:rPr sz="2400" b="1" spc="0" dirty="0" smtClean="0">
                <a:latin typeface="Berlin Sans FB Demi"/>
                <a:cs typeface="Berlin Sans FB Demi"/>
              </a:rPr>
              <a:t>” B</a:t>
            </a:r>
            <a:r>
              <a:rPr sz="2400" b="1" spc="-20" dirty="0" smtClean="0">
                <a:latin typeface="Berlin Sans FB Demi"/>
                <a:cs typeface="Berlin Sans FB Demi"/>
              </a:rPr>
              <a:t>radley</a:t>
            </a:r>
            <a:r>
              <a:rPr sz="2400" b="1" spc="-15" dirty="0" smtClean="0">
                <a:latin typeface="Berlin Sans FB Demi"/>
                <a:cs typeface="Berlin Sans FB Demi"/>
              </a:rPr>
              <a:t> Mayor of Los Angeles, California – </a:t>
            </a:r>
            <a:r>
              <a:rPr sz="2400" b="1" spc="-5" dirty="0" smtClean="0">
                <a:latin typeface="Berlin Sans FB Demi"/>
                <a:cs typeface="Berlin Sans FB Demi"/>
              </a:rPr>
              <a:t>Fiv</a:t>
            </a:r>
            <a:r>
              <a:rPr sz="2400" b="1" spc="0" dirty="0" smtClean="0">
                <a:latin typeface="Berlin Sans FB Demi"/>
                <a:cs typeface="Berlin Sans FB Demi"/>
              </a:rPr>
              <a:t>e</a:t>
            </a:r>
            <a:r>
              <a:rPr sz="2400" b="1" spc="5" dirty="0" smtClean="0">
                <a:latin typeface="Berlin Sans FB Demi"/>
                <a:cs typeface="Berlin Sans FB Demi"/>
              </a:rPr>
              <a:t> </a:t>
            </a:r>
            <a:r>
              <a:rPr sz="2400" b="1" spc="-20" dirty="0" smtClean="0">
                <a:latin typeface="Berlin Sans FB Demi"/>
                <a:cs typeface="Berlin Sans FB Demi"/>
              </a:rPr>
              <a:t>Terms</a:t>
            </a:r>
            <a:endParaRPr sz="2400" dirty="0">
              <a:latin typeface="Berlin Sans FB Demi"/>
              <a:cs typeface="Berlin Sans FB Demi"/>
            </a:endParaRPr>
          </a:p>
          <a:p>
            <a:pPr>
              <a:lnSpc>
                <a:spcPts val="1000"/>
              </a:lnSpc>
            </a:pPr>
            <a:endParaRPr sz="1000" dirty="0"/>
          </a:p>
          <a:p>
            <a:pPr>
              <a:lnSpc>
                <a:spcPts val="1000"/>
              </a:lnSpc>
              <a:spcBef>
                <a:spcPts val="78"/>
              </a:spcBef>
            </a:pPr>
            <a:endParaRPr sz="1000" dirty="0"/>
          </a:p>
          <a:p>
            <a:pPr marL="12700" marR="12700">
              <a:lnSpc>
                <a:spcPct val="100099"/>
              </a:lnSpc>
            </a:pPr>
            <a:r>
              <a:rPr sz="1900" spc="-5" dirty="0" smtClean="0">
                <a:latin typeface="Arial"/>
                <a:cs typeface="Arial"/>
              </a:rPr>
              <a:t>O</a:t>
            </a:r>
            <a:r>
              <a:rPr sz="1900" spc="0" dirty="0" smtClean="0">
                <a:latin typeface="Arial"/>
                <a:cs typeface="Arial"/>
              </a:rPr>
              <a:t>n</a:t>
            </a:r>
            <a:r>
              <a:rPr sz="1900" spc="-5" dirty="0" smtClean="0">
                <a:latin typeface="Arial"/>
                <a:cs typeface="Arial"/>
              </a:rPr>
              <a:t> Januar</a:t>
            </a:r>
            <a:r>
              <a:rPr sz="1900" spc="0" dirty="0" smtClean="0">
                <a:latin typeface="Arial"/>
                <a:cs typeface="Arial"/>
              </a:rPr>
              <a:t>y</a:t>
            </a:r>
            <a:r>
              <a:rPr sz="1900" spc="-5" dirty="0" smtClean="0">
                <a:latin typeface="Arial"/>
                <a:cs typeface="Arial"/>
              </a:rPr>
              <a:t> 29</a:t>
            </a:r>
            <a:r>
              <a:rPr sz="1900" spc="0" dirty="0" smtClean="0">
                <a:latin typeface="Arial"/>
                <a:cs typeface="Arial"/>
              </a:rPr>
              <a:t>,</a:t>
            </a:r>
            <a:r>
              <a:rPr sz="1900" spc="-5" dirty="0" smtClean="0">
                <a:latin typeface="Arial"/>
                <a:cs typeface="Arial"/>
              </a:rPr>
              <a:t> 1993</a:t>
            </a:r>
            <a:r>
              <a:rPr sz="1900" spc="0" dirty="0" smtClean="0">
                <a:latin typeface="Arial"/>
                <a:cs typeface="Arial"/>
              </a:rPr>
              <a:t>,</a:t>
            </a:r>
            <a:r>
              <a:rPr sz="1900" spc="-5" dirty="0" smtClean="0">
                <a:latin typeface="Arial"/>
                <a:cs typeface="Arial"/>
              </a:rPr>
              <a:t> forme</a:t>
            </a:r>
            <a:r>
              <a:rPr sz="1900" spc="0" dirty="0" smtClean="0">
                <a:latin typeface="Arial"/>
                <a:cs typeface="Arial"/>
              </a:rPr>
              <a:t>r</a:t>
            </a:r>
            <a:r>
              <a:rPr sz="1900" spc="-5" dirty="0" smtClean="0">
                <a:latin typeface="Arial"/>
                <a:cs typeface="Arial"/>
              </a:rPr>
              <a:t> Lo</a:t>
            </a:r>
            <a:r>
              <a:rPr sz="1900" spc="0" dirty="0" smtClean="0">
                <a:latin typeface="Arial"/>
                <a:cs typeface="Arial"/>
              </a:rPr>
              <a:t>s</a:t>
            </a:r>
            <a:r>
              <a:rPr sz="1900" spc="-5" dirty="0" smtClean="0">
                <a:latin typeface="Arial"/>
                <a:cs typeface="Arial"/>
              </a:rPr>
              <a:t> Angele</a:t>
            </a:r>
            <a:r>
              <a:rPr sz="1900" spc="0" dirty="0" smtClean="0">
                <a:latin typeface="Arial"/>
                <a:cs typeface="Arial"/>
              </a:rPr>
              <a:t>s</a:t>
            </a:r>
            <a:r>
              <a:rPr sz="1900" spc="-5" dirty="0" smtClean="0">
                <a:latin typeface="Arial"/>
                <a:cs typeface="Arial"/>
              </a:rPr>
              <a:t> Mayo</a:t>
            </a:r>
            <a:r>
              <a:rPr sz="1900" spc="0" dirty="0" smtClean="0">
                <a:latin typeface="Arial"/>
                <a:cs typeface="Arial"/>
              </a:rPr>
              <a:t>r</a:t>
            </a:r>
            <a:r>
              <a:rPr sz="1900" spc="-5" dirty="0" smtClean="0">
                <a:latin typeface="Arial"/>
                <a:cs typeface="Arial"/>
              </a:rPr>
              <a:t> To</a:t>
            </a:r>
            <a:r>
              <a:rPr sz="1900" spc="0" dirty="0" smtClean="0">
                <a:latin typeface="Arial"/>
                <a:cs typeface="Arial"/>
              </a:rPr>
              <a:t>m</a:t>
            </a:r>
            <a:r>
              <a:rPr sz="1900" spc="-5" dirty="0" smtClean="0">
                <a:latin typeface="Arial"/>
                <a:cs typeface="Arial"/>
              </a:rPr>
              <a:t> Bradle</a:t>
            </a:r>
            <a:r>
              <a:rPr sz="1900" spc="0" dirty="0" smtClean="0">
                <a:latin typeface="Arial"/>
                <a:cs typeface="Arial"/>
              </a:rPr>
              <a:t>y</a:t>
            </a:r>
            <a:r>
              <a:rPr sz="1900" spc="-5" dirty="0" smtClean="0">
                <a:latin typeface="Arial"/>
                <a:cs typeface="Arial"/>
              </a:rPr>
              <a:t> stoo</a:t>
            </a:r>
            <a:r>
              <a:rPr sz="1900" spc="0" dirty="0" smtClean="0">
                <a:latin typeface="Arial"/>
                <a:cs typeface="Arial"/>
              </a:rPr>
              <a:t>d</a:t>
            </a:r>
            <a:r>
              <a:rPr sz="1900" spc="-5" dirty="0" smtClean="0">
                <a:latin typeface="Arial"/>
                <a:cs typeface="Arial"/>
              </a:rPr>
              <a:t> among </a:t>
            </a:r>
            <a:r>
              <a:rPr sz="1900" spc="0" dirty="0" smtClean="0">
                <a:latin typeface="Arial"/>
                <a:cs typeface="Arial"/>
              </a:rPr>
              <a:t>a</a:t>
            </a:r>
            <a:r>
              <a:rPr sz="1900" spc="-5" dirty="0" smtClean="0">
                <a:latin typeface="Arial"/>
                <a:cs typeface="Arial"/>
              </a:rPr>
              <a:t> </a:t>
            </a:r>
            <a:r>
              <a:rPr sz="1900" spc="0" dirty="0" smtClean="0">
                <a:latin typeface="Arial"/>
                <a:cs typeface="Arial"/>
              </a:rPr>
              <a:t>swarm</a:t>
            </a:r>
            <a:r>
              <a:rPr sz="1900" spc="-5" dirty="0" smtClean="0">
                <a:latin typeface="Arial"/>
                <a:cs typeface="Arial"/>
              </a:rPr>
              <a:t> </a:t>
            </a:r>
            <a:r>
              <a:rPr sz="1900" spc="0" dirty="0" smtClean="0">
                <a:latin typeface="Arial"/>
                <a:cs typeface="Arial"/>
              </a:rPr>
              <a:t>of</a:t>
            </a:r>
            <a:r>
              <a:rPr sz="1900" spc="-5" dirty="0" smtClean="0">
                <a:latin typeface="Arial"/>
                <a:cs typeface="Arial"/>
              </a:rPr>
              <a:t> </a:t>
            </a:r>
            <a:r>
              <a:rPr sz="1900" spc="0" dirty="0" smtClean="0">
                <a:latin typeface="Arial"/>
                <a:cs typeface="Arial"/>
              </a:rPr>
              <a:t>public</a:t>
            </a:r>
            <a:r>
              <a:rPr sz="1900" spc="-5" dirty="0" smtClean="0">
                <a:latin typeface="Arial"/>
                <a:cs typeface="Arial"/>
              </a:rPr>
              <a:t> </a:t>
            </a:r>
            <a:r>
              <a:rPr sz="1900" spc="0" dirty="0" smtClean="0">
                <a:latin typeface="Arial"/>
                <a:cs typeface="Arial"/>
              </a:rPr>
              <a:t>officials</a:t>
            </a:r>
            <a:r>
              <a:rPr sz="1900" spc="-5" dirty="0" smtClean="0">
                <a:latin typeface="Arial"/>
                <a:cs typeface="Arial"/>
              </a:rPr>
              <a:t> </a:t>
            </a:r>
            <a:r>
              <a:rPr sz="1900" spc="0" dirty="0" smtClean="0">
                <a:latin typeface="Arial"/>
                <a:cs typeface="Arial"/>
              </a:rPr>
              <a:t>and</a:t>
            </a:r>
            <a:r>
              <a:rPr sz="1900" spc="-5" dirty="0" smtClean="0">
                <a:latin typeface="Arial"/>
                <a:cs typeface="Arial"/>
              </a:rPr>
              <a:t> </a:t>
            </a:r>
            <a:r>
              <a:rPr sz="1900" spc="0" dirty="0" smtClean="0">
                <a:latin typeface="Arial"/>
                <a:cs typeface="Arial"/>
              </a:rPr>
              <a:t>transit</a:t>
            </a:r>
            <a:r>
              <a:rPr sz="1900" spc="-5" dirty="0" smtClean="0">
                <a:latin typeface="Arial"/>
                <a:cs typeface="Arial"/>
              </a:rPr>
              <a:t> </a:t>
            </a:r>
            <a:r>
              <a:rPr sz="1900" spc="0" dirty="0" smtClean="0">
                <a:latin typeface="Arial"/>
                <a:cs typeface="Arial"/>
              </a:rPr>
              <a:t>agency</a:t>
            </a:r>
            <a:r>
              <a:rPr sz="1900" spc="-5" dirty="0" smtClean="0">
                <a:latin typeface="Arial"/>
                <a:cs typeface="Arial"/>
              </a:rPr>
              <a:t> </a:t>
            </a:r>
            <a:r>
              <a:rPr sz="1900" spc="0" dirty="0" smtClean="0">
                <a:latin typeface="Arial"/>
                <a:cs typeface="Arial"/>
              </a:rPr>
              <a:t>staffers</a:t>
            </a:r>
            <a:r>
              <a:rPr sz="1900" spc="-5" dirty="0" smtClean="0">
                <a:latin typeface="Arial"/>
                <a:cs typeface="Arial"/>
              </a:rPr>
              <a:t> </a:t>
            </a:r>
            <a:r>
              <a:rPr sz="1900" spc="0" dirty="0" smtClean="0">
                <a:latin typeface="Arial"/>
                <a:cs typeface="Arial"/>
              </a:rPr>
              <a:t>on</a:t>
            </a:r>
            <a:r>
              <a:rPr sz="1900" spc="-5" dirty="0" smtClean="0">
                <a:latin typeface="Arial"/>
                <a:cs typeface="Arial"/>
              </a:rPr>
              <a:t> </a:t>
            </a:r>
            <a:r>
              <a:rPr sz="1900" spc="0" dirty="0" smtClean="0">
                <a:latin typeface="Arial"/>
                <a:cs typeface="Arial"/>
              </a:rPr>
              <a:t>the</a:t>
            </a:r>
            <a:r>
              <a:rPr sz="1900" spc="-5" dirty="0" smtClean="0">
                <a:latin typeface="Arial"/>
                <a:cs typeface="Arial"/>
              </a:rPr>
              <a:t> </a:t>
            </a:r>
            <a:r>
              <a:rPr sz="1900" spc="0" dirty="0" smtClean="0">
                <a:latin typeface="Arial"/>
                <a:cs typeface="Arial"/>
              </a:rPr>
              <a:t>cramped </a:t>
            </a:r>
            <a:r>
              <a:rPr sz="1900" spc="-5" dirty="0" smtClean="0">
                <a:latin typeface="Arial"/>
                <a:cs typeface="Arial"/>
              </a:rPr>
              <a:t>Pershin</a:t>
            </a:r>
            <a:r>
              <a:rPr sz="1900" spc="0" dirty="0" smtClean="0">
                <a:latin typeface="Arial"/>
                <a:cs typeface="Arial"/>
              </a:rPr>
              <a:t>g</a:t>
            </a:r>
            <a:r>
              <a:rPr sz="1900" spc="-5" dirty="0" smtClean="0">
                <a:latin typeface="Arial"/>
                <a:cs typeface="Arial"/>
              </a:rPr>
              <a:t> Squar</a:t>
            </a:r>
            <a:r>
              <a:rPr sz="1900" spc="0" dirty="0" smtClean="0">
                <a:latin typeface="Arial"/>
                <a:cs typeface="Arial"/>
              </a:rPr>
              <a:t>e</a:t>
            </a:r>
            <a:r>
              <a:rPr sz="1900" spc="-5" dirty="0" smtClean="0">
                <a:latin typeface="Arial"/>
                <a:cs typeface="Arial"/>
              </a:rPr>
              <a:t> subwa</a:t>
            </a:r>
            <a:r>
              <a:rPr sz="1900" spc="0" dirty="0" smtClean="0">
                <a:latin typeface="Arial"/>
                <a:cs typeface="Arial"/>
              </a:rPr>
              <a:t>y</a:t>
            </a:r>
            <a:r>
              <a:rPr sz="1900" spc="-5" dirty="0" smtClean="0">
                <a:latin typeface="Arial"/>
                <a:cs typeface="Arial"/>
              </a:rPr>
              <a:t> platform</a:t>
            </a:r>
            <a:r>
              <a:rPr sz="1900" spc="0" dirty="0" smtClean="0">
                <a:latin typeface="Arial"/>
                <a:cs typeface="Arial"/>
              </a:rPr>
              <a:t>.</a:t>
            </a:r>
            <a:r>
              <a:rPr sz="1900" spc="-5" dirty="0" smtClean="0">
                <a:latin typeface="Arial"/>
                <a:cs typeface="Arial"/>
              </a:rPr>
              <a:t> Standin</a:t>
            </a:r>
            <a:r>
              <a:rPr sz="1900" spc="0" dirty="0" smtClean="0">
                <a:latin typeface="Arial"/>
                <a:cs typeface="Arial"/>
              </a:rPr>
              <a:t>g</a:t>
            </a:r>
            <a:r>
              <a:rPr sz="1900" spc="-5" dirty="0" smtClean="0">
                <a:latin typeface="Arial"/>
                <a:cs typeface="Arial"/>
              </a:rPr>
              <a:t> shoulder</a:t>
            </a:r>
            <a:r>
              <a:rPr sz="1900" spc="0" dirty="0" smtClean="0">
                <a:latin typeface="Arial"/>
                <a:cs typeface="Arial"/>
              </a:rPr>
              <a:t>s</a:t>
            </a:r>
            <a:r>
              <a:rPr sz="1900" spc="-5" dirty="0" smtClean="0">
                <a:latin typeface="Arial"/>
                <a:cs typeface="Arial"/>
              </a:rPr>
              <a:t> abov</a:t>
            </a:r>
            <a:r>
              <a:rPr sz="1900" spc="0" dirty="0" smtClean="0">
                <a:latin typeface="Arial"/>
                <a:cs typeface="Arial"/>
              </a:rPr>
              <a:t>e</a:t>
            </a:r>
            <a:r>
              <a:rPr sz="1900" spc="-5" dirty="0" smtClean="0">
                <a:latin typeface="Arial"/>
                <a:cs typeface="Arial"/>
              </a:rPr>
              <a:t> everyon</a:t>
            </a:r>
            <a:r>
              <a:rPr sz="1900" spc="0" dirty="0" smtClean="0">
                <a:latin typeface="Arial"/>
                <a:cs typeface="Arial"/>
              </a:rPr>
              <a:t>e</a:t>
            </a:r>
            <a:r>
              <a:rPr sz="1900" spc="-5" dirty="0" smtClean="0">
                <a:latin typeface="Arial"/>
                <a:cs typeface="Arial"/>
              </a:rPr>
              <a:t> else, includin</a:t>
            </a:r>
            <a:r>
              <a:rPr sz="1900" spc="0" dirty="0" smtClean="0">
                <a:latin typeface="Arial"/>
                <a:cs typeface="Arial"/>
              </a:rPr>
              <a:t>g</a:t>
            </a:r>
            <a:r>
              <a:rPr sz="1900" spc="-5" dirty="0" smtClean="0">
                <a:latin typeface="Arial"/>
                <a:cs typeface="Arial"/>
              </a:rPr>
              <a:t> then-Californi</a:t>
            </a:r>
            <a:r>
              <a:rPr sz="1900" spc="0" dirty="0" smtClean="0">
                <a:latin typeface="Arial"/>
                <a:cs typeface="Arial"/>
              </a:rPr>
              <a:t>a</a:t>
            </a:r>
            <a:r>
              <a:rPr sz="1900" spc="-5" dirty="0" smtClean="0">
                <a:latin typeface="Arial"/>
                <a:cs typeface="Arial"/>
              </a:rPr>
              <a:t> Gov</a:t>
            </a:r>
            <a:r>
              <a:rPr sz="1900" spc="0" dirty="0" smtClean="0">
                <a:latin typeface="Arial"/>
                <a:cs typeface="Arial"/>
              </a:rPr>
              <a:t>.</a:t>
            </a:r>
            <a:r>
              <a:rPr sz="1900" spc="-5" dirty="0" smtClean="0">
                <a:latin typeface="Arial"/>
                <a:cs typeface="Arial"/>
              </a:rPr>
              <a:t> Pet</a:t>
            </a:r>
            <a:r>
              <a:rPr sz="1900" spc="0" dirty="0" smtClean="0">
                <a:latin typeface="Arial"/>
                <a:cs typeface="Arial"/>
              </a:rPr>
              <a:t>e</a:t>
            </a:r>
            <a:r>
              <a:rPr sz="1900" spc="-5" dirty="0" smtClean="0">
                <a:latin typeface="Arial"/>
                <a:cs typeface="Arial"/>
              </a:rPr>
              <a:t> Wilson</a:t>
            </a:r>
            <a:r>
              <a:rPr sz="1900" spc="0" dirty="0" smtClean="0">
                <a:latin typeface="Arial"/>
                <a:cs typeface="Arial"/>
              </a:rPr>
              <a:t>,</a:t>
            </a:r>
            <a:r>
              <a:rPr sz="1900" spc="-5" dirty="0" smtClean="0">
                <a:latin typeface="Arial"/>
                <a:cs typeface="Arial"/>
              </a:rPr>
              <a:t> Bradle</a:t>
            </a:r>
            <a:r>
              <a:rPr sz="1900" spc="0" dirty="0" smtClean="0">
                <a:latin typeface="Arial"/>
                <a:cs typeface="Arial"/>
              </a:rPr>
              <a:t>y</a:t>
            </a:r>
            <a:r>
              <a:rPr sz="1900" spc="-5" dirty="0" smtClean="0">
                <a:latin typeface="Arial"/>
                <a:cs typeface="Arial"/>
              </a:rPr>
              <a:t> proudl</a:t>
            </a:r>
            <a:r>
              <a:rPr sz="1900" spc="0" dirty="0" smtClean="0">
                <a:latin typeface="Arial"/>
                <a:cs typeface="Arial"/>
              </a:rPr>
              <a:t>y</a:t>
            </a:r>
            <a:r>
              <a:rPr sz="1900" spc="-5" dirty="0" smtClean="0">
                <a:latin typeface="Arial"/>
                <a:cs typeface="Arial"/>
              </a:rPr>
              <a:t> inaugurate</a:t>
            </a:r>
            <a:r>
              <a:rPr sz="1900" spc="0" dirty="0" smtClean="0">
                <a:latin typeface="Arial"/>
                <a:cs typeface="Arial"/>
              </a:rPr>
              <a:t>d</a:t>
            </a:r>
            <a:r>
              <a:rPr sz="1900" spc="-5" dirty="0" smtClean="0">
                <a:latin typeface="Arial"/>
                <a:cs typeface="Arial"/>
              </a:rPr>
              <a:t> the openin</a:t>
            </a:r>
            <a:r>
              <a:rPr sz="1900" spc="0" dirty="0" smtClean="0">
                <a:latin typeface="Arial"/>
                <a:cs typeface="Arial"/>
              </a:rPr>
              <a:t>g</a:t>
            </a:r>
            <a:r>
              <a:rPr sz="1900" spc="-5" dirty="0" smtClean="0">
                <a:latin typeface="Arial"/>
                <a:cs typeface="Arial"/>
              </a:rPr>
              <a:t> o</a:t>
            </a:r>
            <a:r>
              <a:rPr sz="1900" spc="0" dirty="0" smtClean="0">
                <a:latin typeface="Arial"/>
                <a:cs typeface="Arial"/>
              </a:rPr>
              <a:t>f</a:t>
            </a:r>
            <a:r>
              <a:rPr sz="1900" spc="-5" dirty="0" smtClean="0">
                <a:latin typeface="Arial"/>
                <a:cs typeface="Arial"/>
              </a:rPr>
              <a:t> th</a:t>
            </a:r>
            <a:r>
              <a:rPr sz="1900" spc="0" dirty="0" smtClean="0">
                <a:latin typeface="Arial"/>
                <a:cs typeface="Arial"/>
              </a:rPr>
              <a:t>e</a:t>
            </a:r>
            <a:r>
              <a:rPr sz="1900" spc="-5" dirty="0" smtClean="0">
                <a:latin typeface="Arial"/>
                <a:cs typeface="Arial"/>
              </a:rPr>
              <a:t> firs</a:t>
            </a:r>
            <a:r>
              <a:rPr sz="1900" spc="0" dirty="0" smtClean="0">
                <a:latin typeface="Arial"/>
                <a:cs typeface="Arial"/>
              </a:rPr>
              <a:t>t</a:t>
            </a:r>
            <a:r>
              <a:rPr sz="1900" spc="-5" dirty="0" smtClean="0">
                <a:latin typeface="Arial"/>
                <a:cs typeface="Arial"/>
              </a:rPr>
              <a:t> moder</a:t>
            </a:r>
            <a:r>
              <a:rPr sz="1900" spc="0" dirty="0" smtClean="0">
                <a:latin typeface="Arial"/>
                <a:cs typeface="Arial"/>
              </a:rPr>
              <a:t>n</a:t>
            </a:r>
            <a:r>
              <a:rPr sz="1900" spc="-5" dirty="0" smtClean="0">
                <a:latin typeface="Arial"/>
                <a:cs typeface="Arial"/>
              </a:rPr>
              <a:t> subwa</a:t>
            </a:r>
            <a:r>
              <a:rPr sz="1900" spc="0" dirty="0" smtClean="0">
                <a:latin typeface="Arial"/>
                <a:cs typeface="Arial"/>
              </a:rPr>
              <a:t>y</a:t>
            </a:r>
            <a:r>
              <a:rPr sz="1900" spc="-5" dirty="0" smtClean="0">
                <a:latin typeface="Arial"/>
                <a:cs typeface="Arial"/>
              </a:rPr>
              <a:t> i</a:t>
            </a:r>
            <a:r>
              <a:rPr sz="1900" spc="0" dirty="0" smtClean="0">
                <a:latin typeface="Arial"/>
                <a:cs typeface="Arial"/>
              </a:rPr>
              <a:t>n</a:t>
            </a:r>
            <a:r>
              <a:rPr sz="1900" spc="-5" dirty="0" smtClean="0">
                <a:latin typeface="Arial"/>
                <a:cs typeface="Arial"/>
              </a:rPr>
              <a:t> Lo</a:t>
            </a:r>
            <a:r>
              <a:rPr sz="1900" spc="0" dirty="0" smtClean="0">
                <a:latin typeface="Arial"/>
                <a:cs typeface="Arial"/>
              </a:rPr>
              <a:t>s</a:t>
            </a:r>
            <a:r>
              <a:rPr sz="1900" spc="-5" dirty="0" smtClean="0">
                <a:latin typeface="Arial"/>
                <a:cs typeface="Arial"/>
              </a:rPr>
              <a:t> Angeles.</a:t>
            </a:r>
            <a:r>
              <a:rPr lang="en-US" sz="1900" dirty="0">
                <a:latin typeface="Arial"/>
                <a:cs typeface="Arial"/>
              </a:rPr>
              <a:t> </a:t>
            </a:r>
            <a:r>
              <a:rPr sz="1900" dirty="0" smtClean="0">
                <a:latin typeface="Arial"/>
                <a:cs typeface="Arial"/>
              </a:rPr>
              <a:t>“Twenty</a:t>
            </a:r>
            <a:r>
              <a:rPr sz="1900" spc="-5" dirty="0" smtClean="0">
                <a:latin typeface="Arial"/>
                <a:cs typeface="Arial"/>
              </a:rPr>
              <a:t> </a:t>
            </a:r>
            <a:r>
              <a:rPr sz="1900" spc="0" dirty="0" smtClean="0">
                <a:latin typeface="Arial"/>
                <a:cs typeface="Arial"/>
              </a:rPr>
              <a:t>years</a:t>
            </a:r>
            <a:r>
              <a:rPr sz="1900" spc="-5" dirty="0" smtClean="0">
                <a:latin typeface="Arial"/>
                <a:cs typeface="Arial"/>
              </a:rPr>
              <a:t> </a:t>
            </a:r>
            <a:r>
              <a:rPr sz="1900" spc="0" dirty="0" smtClean="0">
                <a:latin typeface="Arial"/>
                <a:cs typeface="Arial"/>
              </a:rPr>
              <a:t>is</a:t>
            </a:r>
            <a:r>
              <a:rPr sz="1900" spc="-5" dirty="0" smtClean="0">
                <a:latin typeface="Arial"/>
                <a:cs typeface="Arial"/>
              </a:rPr>
              <a:t> </a:t>
            </a:r>
            <a:r>
              <a:rPr sz="1900" spc="0" dirty="0" smtClean="0">
                <a:latin typeface="Arial"/>
                <a:cs typeface="Arial"/>
              </a:rPr>
              <a:t>a</a:t>
            </a:r>
            <a:r>
              <a:rPr sz="1900" spc="-5" dirty="0" smtClean="0">
                <a:latin typeface="Arial"/>
                <a:cs typeface="Arial"/>
              </a:rPr>
              <a:t> </a:t>
            </a:r>
            <a:r>
              <a:rPr sz="1900" spc="0" dirty="0" smtClean="0">
                <a:latin typeface="Arial"/>
                <a:cs typeface="Arial"/>
              </a:rPr>
              <a:t>long</a:t>
            </a:r>
            <a:r>
              <a:rPr sz="1900" spc="-5" dirty="0" smtClean="0">
                <a:latin typeface="Arial"/>
                <a:cs typeface="Arial"/>
              </a:rPr>
              <a:t> </a:t>
            </a:r>
            <a:r>
              <a:rPr sz="1900" spc="0" dirty="0" smtClean="0">
                <a:latin typeface="Arial"/>
                <a:cs typeface="Arial"/>
              </a:rPr>
              <a:t>time.</a:t>
            </a:r>
            <a:r>
              <a:rPr sz="1900" spc="-5" dirty="0" smtClean="0">
                <a:latin typeface="Arial"/>
                <a:cs typeface="Arial"/>
              </a:rPr>
              <a:t> </a:t>
            </a:r>
            <a:r>
              <a:rPr sz="1900" spc="0" dirty="0" smtClean="0">
                <a:latin typeface="Arial"/>
                <a:cs typeface="Arial"/>
              </a:rPr>
              <a:t>That’s</a:t>
            </a:r>
            <a:r>
              <a:rPr sz="1900" spc="-5" dirty="0" smtClean="0">
                <a:latin typeface="Arial"/>
                <a:cs typeface="Arial"/>
              </a:rPr>
              <a:t> </a:t>
            </a:r>
            <a:r>
              <a:rPr sz="1900" spc="0" dirty="0" smtClean="0">
                <a:latin typeface="Arial"/>
                <a:cs typeface="Arial"/>
              </a:rPr>
              <a:t>how</a:t>
            </a:r>
            <a:r>
              <a:rPr sz="1900" spc="-5" dirty="0" smtClean="0">
                <a:latin typeface="Arial"/>
                <a:cs typeface="Arial"/>
              </a:rPr>
              <a:t> </a:t>
            </a:r>
            <a:r>
              <a:rPr sz="1900" spc="0" dirty="0" smtClean="0">
                <a:latin typeface="Arial"/>
                <a:cs typeface="Arial"/>
              </a:rPr>
              <a:t>long</a:t>
            </a:r>
            <a:r>
              <a:rPr sz="1900" spc="-5" dirty="0" smtClean="0">
                <a:latin typeface="Arial"/>
                <a:cs typeface="Arial"/>
              </a:rPr>
              <a:t> </a:t>
            </a:r>
            <a:r>
              <a:rPr sz="1900" spc="0" dirty="0" smtClean="0">
                <a:latin typeface="Arial"/>
                <a:cs typeface="Arial"/>
              </a:rPr>
              <a:t>we</a:t>
            </a:r>
            <a:r>
              <a:rPr sz="1900" spc="-5" dirty="0" smtClean="0">
                <a:latin typeface="Arial"/>
                <a:cs typeface="Arial"/>
              </a:rPr>
              <a:t> </a:t>
            </a:r>
            <a:r>
              <a:rPr sz="1900" spc="0" dirty="0" smtClean="0">
                <a:latin typeface="Arial"/>
                <a:cs typeface="Arial"/>
              </a:rPr>
              <a:t>have</a:t>
            </a:r>
            <a:r>
              <a:rPr sz="1900" spc="-5" dirty="0" smtClean="0">
                <a:latin typeface="Arial"/>
                <a:cs typeface="Arial"/>
              </a:rPr>
              <a:t> </a:t>
            </a:r>
            <a:r>
              <a:rPr sz="1900" spc="0" dirty="0" smtClean="0">
                <a:latin typeface="Arial"/>
                <a:cs typeface="Arial"/>
              </a:rPr>
              <a:t>been</a:t>
            </a:r>
            <a:r>
              <a:rPr sz="1900" spc="-5" dirty="0" smtClean="0">
                <a:latin typeface="Arial"/>
                <a:cs typeface="Arial"/>
              </a:rPr>
              <a:t> </a:t>
            </a:r>
            <a:r>
              <a:rPr sz="1900" spc="0" dirty="0" smtClean="0">
                <a:latin typeface="Arial"/>
                <a:cs typeface="Arial"/>
              </a:rPr>
              <a:t>pushing</a:t>
            </a:r>
            <a:r>
              <a:rPr sz="1900" spc="-5" dirty="0" smtClean="0">
                <a:latin typeface="Arial"/>
                <a:cs typeface="Arial"/>
              </a:rPr>
              <a:t> </a:t>
            </a:r>
            <a:r>
              <a:rPr sz="1900" spc="0" dirty="0" smtClean="0">
                <a:latin typeface="Arial"/>
                <a:cs typeface="Arial"/>
              </a:rPr>
              <a:t>on</a:t>
            </a:r>
            <a:r>
              <a:rPr sz="1900" spc="-5" dirty="0" smtClean="0">
                <a:latin typeface="Arial"/>
                <a:cs typeface="Arial"/>
              </a:rPr>
              <a:t> </a:t>
            </a:r>
            <a:r>
              <a:rPr sz="1900" spc="0" dirty="0" smtClean="0">
                <a:latin typeface="Arial"/>
                <a:cs typeface="Arial"/>
              </a:rPr>
              <a:t>this </a:t>
            </a:r>
            <a:r>
              <a:rPr sz="1900" spc="-5" dirty="0" smtClean="0">
                <a:latin typeface="Arial"/>
                <a:cs typeface="Arial"/>
              </a:rPr>
              <a:t>dream</a:t>
            </a:r>
            <a:r>
              <a:rPr sz="1900" spc="0" dirty="0" smtClean="0">
                <a:latin typeface="Arial"/>
                <a:cs typeface="Arial"/>
              </a:rPr>
              <a:t>,</a:t>
            </a:r>
            <a:r>
              <a:rPr sz="1900" spc="-5" dirty="0" smtClean="0">
                <a:latin typeface="Arial"/>
                <a:cs typeface="Arial"/>
              </a:rPr>
              <a:t> thi</a:t>
            </a:r>
            <a:r>
              <a:rPr sz="1900" spc="0" dirty="0" smtClean="0">
                <a:latin typeface="Arial"/>
                <a:cs typeface="Arial"/>
              </a:rPr>
              <a:t>s</a:t>
            </a:r>
            <a:r>
              <a:rPr sz="1900" spc="-5" dirty="0" smtClean="0">
                <a:latin typeface="Arial"/>
                <a:cs typeface="Arial"/>
              </a:rPr>
              <a:t> visio</a:t>
            </a:r>
            <a:r>
              <a:rPr sz="1900" spc="0" dirty="0" smtClean="0">
                <a:latin typeface="Arial"/>
                <a:cs typeface="Arial"/>
              </a:rPr>
              <a:t>n</a:t>
            </a:r>
            <a:r>
              <a:rPr sz="1900" spc="-5" dirty="0" smtClean="0">
                <a:latin typeface="Arial"/>
                <a:cs typeface="Arial"/>
              </a:rPr>
              <a:t> o</a:t>
            </a:r>
            <a:r>
              <a:rPr sz="1900" spc="0" dirty="0" smtClean="0">
                <a:latin typeface="Arial"/>
                <a:cs typeface="Arial"/>
              </a:rPr>
              <a:t>f</a:t>
            </a:r>
            <a:r>
              <a:rPr sz="1900" spc="-5" dirty="0" smtClean="0">
                <a:latin typeface="Arial"/>
                <a:cs typeface="Arial"/>
              </a:rPr>
              <a:t> wha</a:t>
            </a:r>
            <a:r>
              <a:rPr sz="1900" spc="0" dirty="0" smtClean="0">
                <a:latin typeface="Arial"/>
                <a:cs typeface="Arial"/>
              </a:rPr>
              <a:t>t</a:t>
            </a:r>
            <a:r>
              <a:rPr sz="1900" spc="-5" dirty="0" smtClean="0">
                <a:latin typeface="Arial"/>
                <a:cs typeface="Arial"/>
              </a:rPr>
              <a:t> w</a:t>
            </a:r>
            <a:r>
              <a:rPr sz="1900" spc="0" dirty="0" smtClean="0">
                <a:latin typeface="Arial"/>
                <a:cs typeface="Arial"/>
              </a:rPr>
              <a:t>e</a:t>
            </a:r>
            <a:r>
              <a:rPr sz="1900" spc="-5" dirty="0" smtClean="0">
                <a:latin typeface="Arial"/>
                <a:cs typeface="Arial"/>
              </a:rPr>
              <a:t> shoul</a:t>
            </a:r>
            <a:r>
              <a:rPr sz="1900" spc="0" dirty="0" smtClean="0">
                <a:latin typeface="Arial"/>
                <a:cs typeface="Arial"/>
              </a:rPr>
              <a:t>d</a:t>
            </a:r>
            <a:r>
              <a:rPr sz="1900" spc="-5" dirty="0" smtClean="0">
                <a:latin typeface="Arial"/>
                <a:cs typeface="Arial"/>
              </a:rPr>
              <a:t> d</a:t>
            </a:r>
            <a:r>
              <a:rPr sz="1900" spc="0" dirty="0" smtClean="0">
                <a:latin typeface="Arial"/>
                <a:cs typeface="Arial"/>
              </a:rPr>
              <a:t>o</a:t>
            </a:r>
            <a:r>
              <a:rPr sz="1900" spc="-5" dirty="0" smtClean="0">
                <a:latin typeface="Arial"/>
                <a:cs typeface="Arial"/>
              </a:rPr>
              <a:t> i</a:t>
            </a:r>
            <a:r>
              <a:rPr sz="1900" spc="0" dirty="0" smtClean="0">
                <a:latin typeface="Arial"/>
                <a:cs typeface="Arial"/>
              </a:rPr>
              <a:t>n</a:t>
            </a:r>
            <a:r>
              <a:rPr sz="1900" spc="-5" dirty="0" smtClean="0">
                <a:latin typeface="Arial"/>
                <a:cs typeface="Arial"/>
              </a:rPr>
              <a:t> Lo</a:t>
            </a:r>
            <a:r>
              <a:rPr sz="1900" spc="0" dirty="0" smtClean="0">
                <a:latin typeface="Arial"/>
                <a:cs typeface="Arial"/>
              </a:rPr>
              <a:t>s</a:t>
            </a:r>
            <a:r>
              <a:rPr sz="1900" spc="-5" dirty="0" smtClean="0">
                <a:latin typeface="Arial"/>
                <a:cs typeface="Arial"/>
              </a:rPr>
              <a:t> Angele</a:t>
            </a:r>
            <a:r>
              <a:rPr sz="1900" spc="0" dirty="0" smtClean="0">
                <a:latin typeface="Arial"/>
                <a:cs typeface="Arial"/>
              </a:rPr>
              <a:t>s</a:t>
            </a:r>
            <a:r>
              <a:rPr sz="1900" spc="-5" dirty="0" smtClean="0">
                <a:latin typeface="Arial"/>
                <a:cs typeface="Arial"/>
              </a:rPr>
              <a:t> County,</a:t>
            </a:r>
            <a:r>
              <a:rPr sz="1900" spc="0" dirty="0" smtClean="0">
                <a:latin typeface="Arial"/>
                <a:cs typeface="Arial"/>
              </a:rPr>
              <a:t>”</a:t>
            </a:r>
            <a:r>
              <a:rPr sz="1900" spc="-5" dirty="0" smtClean="0">
                <a:latin typeface="Arial"/>
                <a:cs typeface="Arial"/>
              </a:rPr>
              <a:t> Bradley</a:t>
            </a:r>
            <a:r>
              <a:rPr lang="en-US" sz="1900" dirty="0">
                <a:latin typeface="Arial"/>
                <a:cs typeface="Arial"/>
              </a:rPr>
              <a:t> </a:t>
            </a:r>
            <a:r>
              <a:rPr sz="1900" dirty="0" smtClean="0">
                <a:latin typeface="Arial"/>
                <a:cs typeface="Arial"/>
              </a:rPr>
              <a:t>said,</a:t>
            </a:r>
            <a:r>
              <a:rPr sz="1900" spc="-5" dirty="0" smtClean="0">
                <a:latin typeface="Arial"/>
                <a:cs typeface="Arial"/>
              </a:rPr>
              <a:t> </a:t>
            </a:r>
            <a:r>
              <a:rPr sz="1900" spc="0" dirty="0" smtClean="0">
                <a:latin typeface="Arial"/>
                <a:cs typeface="Arial"/>
              </a:rPr>
              <a:t>referring</a:t>
            </a:r>
            <a:r>
              <a:rPr sz="1900" spc="-5" dirty="0" smtClean="0">
                <a:latin typeface="Arial"/>
                <a:cs typeface="Arial"/>
              </a:rPr>
              <a:t> </a:t>
            </a:r>
            <a:r>
              <a:rPr sz="1900" spc="0" dirty="0" smtClean="0">
                <a:latin typeface="Arial"/>
                <a:cs typeface="Arial"/>
              </a:rPr>
              <a:t>to</a:t>
            </a:r>
            <a:r>
              <a:rPr sz="1900" spc="-5" dirty="0" smtClean="0">
                <a:latin typeface="Arial"/>
                <a:cs typeface="Arial"/>
              </a:rPr>
              <a:t> </a:t>
            </a:r>
            <a:r>
              <a:rPr sz="1900" spc="0" dirty="0" smtClean="0">
                <a:latin typeface="Arial"/>
                <a:cs typeface="Arial"/>
              </a:rPr>
              <a:t>the</a:t>
            </a:r>
            <a:r>
              <a:rPr sz="1900" spc="-5" dirty="0" smtClean="0">
                <a:latin typeface="Arial"/>
                <a:cs typeface="Arial"/>
              </a:rPr>
              <a:t> </a:t>
            </a:r>
            <a:r>
              <a:rPr sz="1900" spc="0" dirty="0" smtClean="0">
                <a:latin typeface="Arial"/>
                <a:cs typeface="Arial"/>
              </a:rPr>
              <a:t>subway’s</a:t>
            </a:r>
            <a:r>
              <a:rPr sz="1900" spc="-5" dirty="0" smtClean="0">
                <a:latin typeface="Arial"/>
                <a:cs typeface="Arial"/>
              </a:rPr>
              <a:t> </a:t>
            </a:r>
            <a:r>
              <a:rPr sz="1900" spc="0" dirty="0" smtClean="0">
                <a:latin typeface="Arial"/>
                <a:cs typeface="Arial"/>
              </a:rPr>
              <a:t>quixotic</a:t>
            </a:r>
            <a:r>
              <a:rPr sz="1900" spc="-5" dirty="0" smtClean="0">
                <a:latin typeface="Arial"/>
                <a:cs typeface="Arial"/>
              </a:rPr>
              <a:t> </a:t>
            </a:r>
            <a:r>
              <a:rPr sz="1900" spc="0" dirty="0" smtClean="0">
                <a:latin typeface="Arial"/>
                <a:cs typeface="Arial"/>
              </a:rPr>
              <a:t>path</a:t>
            </a:r>
            <a:r>
              <a:rPr sz="1900" spc="-5" dirty="0" smtClean="0">
                <a:latin typeface="Arial"/>
                <a:cs typeface="Arial"/>
              </a:rPr>
              <a:t> </a:t>
            </a:r>
            <a:r>
              <a:rPr sz="1900" spc="0" dirty="0" smtClean="0">
                <a:latin typeface="Arial"/>
                <a:cs typeface="Arial"/>
              </a:rPr>
              <a:t>to</a:t>
            </a:r>
            <a:r>
              <a:rPr sz="1900" spc="-5" dirty="0" smtClean="0">
                <a:latin typeface="Arial"/>
                <a:cs typeface="Arial"/>
              </a:rPr>
              <a:t> </a:t>
            </a:r>
            <a:r>
              <a:rPr sz="1900" spc="0" dirty="0" smtClean="0">
                <a:latin typeface="Arial"/>
                <a:cs typeface="Arial"/>
              </a:rPr>
              <a:t>reality</a:t>
            </a:r>
            <a:r>
              <a:rPr sz="1900" spc="-5" dirty="0" smtClean="0">
                <a:latin typeface="Arial"/>
                <a:cs typeface="Arial"/>
              </a:rPr>
              <a:t> </a:t>
            </a:r>
            <a:r>
              <a:rPr sz="1900" spc="0" dirty="0" smtClean="0">
                <a:latin typeface="Arial"/>
                <a:cs typeface="Arial"/>
              </a:rPr>
              <a:t>in</a:t>
            </a:r>
            <a:r>
              <a:rPr sz="1900" spc="-5" dirty="0" smtClean="0">
                <a:latin typeface="Arial"/>
                <a:cs typeface="Arial"/>
              </a:rPr>
              <a:t> </a:t>
            </a:r>
            <a:r>
              <a:rPr sz="1900" spc="0" dirty="0" smtClean="0">
                <a:latin typeface="Arial"/>
                <a:cs typeface="Arial"/>
              </a:rPr>
              <a:t>‘93.</a:t>
            </a:r>
            <a:r>
              <a:rPr sz="1900" spc="-5" dirty="0" smtClean="0">
                <a:latin typeface="Arial"/>
                <a:cs typeface="Arial"/>
              </a:rPr>
              <a:t> </a:t>
            </a:r>
            <a:r>
              <a:rPr sz="1900" spc="0" dirty="0" smtClean="0">
                <a:latin typeface="Arial"/>
                <a:cs typeface="Arial"/>
              </a:rPr>
              <a:t>“I</a:t>
            </a:r>
            <a:r>
              <a:rPr sz="1900" spc="-5" dirty="0" smtClean="0">
                <a:latin typeface="Arial"/>
                <a:cs typeface="Arial"/>
              </a:rPr>
              <a:t> </a:t>
            </a:r>
            <a:r>
              <a:rPr sz="1900" spc="0" dirty="0" smtClean="0">
                <a:latin typeface="Arial"/>
                <a:cs typeface="Arial"/>
              </a:rPr>
              <a:t>made</a:t>
            </a:r>
            <a:r>
              <a:rPr sz="1900" spc="-5" dirty="0" smtClean="0">
                <a:latin typeface="Arial"/>
                <a:cs typeface="Arial"/>
              </a:rPr>
              <a:t> </a:t>
            </a:r>
            <a:r>
              <a:rPr sz="1900" spc="0" dirty="0" smtClean="0">
                <a:latin typeface="Arial"/>
                <a:cs typeface="Arial"/>
              </a:rPr>
              <a:t>a promise</a:t>
            </a:r>
            <a:r>
              <a:rPr sz="1900" spc="-5" dirty="0" smtClean="0">
                <a:latin typeface="Arial"/>
                <a:cs typeface="Arial"/>
              </a:rPr>
              <a:t> </a:t>
            </a:r>
            <a:r>
              <a:rPr sz="1900" spc="0" dirty="0" smtClean="0">
                <a:latin typeface="Arial"/>
                <a:cs typeface="Arial"/>
              </a:rPr>
              <a:t>when</a:t>
            </a:r>
            <a:r>
              <a:rPr sz="1900" spc="-5" dirty="0" smtClean="0">
                <a:latin typeface="Arial"/>
                <a:cs typeface="Arial"/>
              </a:rPr>
              <a:t> </a:t>
            </a:r>
            <a:r>
              <a:rPr sz="1900" spc="0" dirty="0" smtClean="0">
                <a:latin typeface="Arial"/>
                <a:cs typeface="Arial"/>
              </a:rPr>
              <a:t>I</a:t>
            </a:r>
            <a:r>
              <a:rPr sz="1900" spc="-5" dirty="0" smtClean="0">
                <a:latin typeface="Arial"/>
                <a:cs typeface="Arial"/>
              </a:rPr>
              <a:t> </a:t>
            </a:r>
            <a:r>
              <a:rPr sz="1900" spc="0" dirty="0" smtClean="0">
                <a:latin typeface="Arial"/>
                <a:cs typeface="Arial"/>
              </a:rPr>
              <a:t>ran</a:t>
            </a:r>
            <a:r>
              <a:rPr sz="1900" spc="-5" dirty="0" smtClean="0">
                <a:latin typeface="Arial"/>
                <a:cs typeface="Arial"/>
              </a:rPr>
              <a:t> </a:t>
            </a:r>
            <a:r>
              <a:rPr sz="1900" spc="0" dirty="0" smtClean="0">
                <a:latin typeface="Arial"/>
                <a:cs typeface="Arial"/>
              </a:rPr>
              <a:t>for</a:t>
            </a:r>
            <a:r>
              <a:rPr sz="1900" spc="-5" dirty="0" smtClean="0">
                <a:latin typeface="Arial"/>
                <a:cs typeface="Arial"/>
              </a:rPr>
              <a:t> </a:t>
            </a:r>
            <a:r>
              <a:rPr sz="1900" spc="0" dirty="0" smtClean="0">
                <a:latin typeface="Arial"/>
                <a:cs typeface="Arial"/>
              </a:rPr>
              <a:t>mayor</a:t>
            </a:r>
            <a:r>
              <a:rPr sz="1900" spc="-5" dirty="0" smtClean="0">
                <a:latin typeface="Arial"/>
                <a:cs typeface="Arial"/>
              </a:rPr>
              <a:t> </a:t>
            </a:r>
            <a:r>
              <a:rPr sz="1900" spc="0" dirty="0" smtClean="0">
                <a:latin typeface="Arial"/>
                <a:cs typeface="Arial"/>
              </a:rPr>
              <a:t>in</a:t>
            </a:r>
            <a:r>
              <a:rPr sz="1900" spc="-5" dirty="0" smtClean="0">
                <a:latin typeface="Arial"/>
                <a:cs typeface="Arial"/>
              </a:rPr>
              <a:t> </a:t>
            </a:r>
            <a:r>
              <a:rPr sz="1900" spc="0" dirty="0" smtClean="0">
                <a:latin typeface="Arial"/>
                <a:cs typeface="Arial"/>
              </a:rPr>
              <a:t>1973</a:t>
            </a:r>
            <a:r>
              <a:rPr sz="1900" spc="-5" dirty="0" smtClean="0">
                <a:latin typeface="Arial"/>
                <a:cs typeface="Arial"/>
              </a:rPr>
              <a:t> </a:t>
            </a:r>
            <a:r>
              <a:rPr sz="1900" spc="0" dirty="0" smtClean="0">
                <a:latin typeface="Arial"/>
                <a:cs typeface="Arial"/>
              </a:rPr>
              <a:t>that</a:t>
            </a:r>
            <a:r>
              <a:rPr sz="1900" spc="-5" dirty="0" smtClean="0">
                <a:latin typeface="Arial"/>
                <a:cs typeface="Arial"/>
              </a:rPr>
              <a:t> </a:t>
            </a:r>
            <a:r>
              <a:rPr sz="1900" spc="0" dirty="0" smtClean="0">
                <a:latin typeface="Arial"/>
                <a:cs typeface="Arial"/>
              </a:rPr>
              <a:t>in</a:t>
            </a:r>
            <a:r>
              <a:rPr sz="1900" spc="-5" dirty="0" smtClean="0">
                <a:latin typeface="Arial"/>
                <a:cs typeface="Arial"/>
              </a:rPr>
              <a:t> </a:t>
            </a:r>
            <a:r>
              <a:rPr sz="1900" spc="0" dirty="0" smtClean="0">
                <a:latin typeface="Arial"/>
                <a:cs typeface="Arial"/>
              </a:rPr>
              <a:t>18</a:t>
            </a:r>
            <a:r>
              <a:rPr sz="1900" spc="-5" dirty="0" smtClean="0">
                <a:latin typeface="Arial"/>
                <a:cs typeface="Arial"/>
              </a:rPr>
              <a:t> </a:t>
            </a:r>
            <a:r>
              <a:rPr sz="1900" spc="0" dirty="0" smtClean="0">
                <a:latin typeface="Arial"/>
                <a:cs typeface="Arial"/>
              </a:rPr>
              <a:t>months,</a:t>
            </a:r>
            <a:r>
              <a:rPr sz="1900" spc="-5" dirty="0" smtClean="0">
                <a:latin typeface="Arial"/>
                <a:cs typeface="Arial"/>
              </a:rPr>
              <a:t> </a:t>
            </a:r>
            <a:r>
              <a:rPr sz="1900" spc="0" dirty="0" smtClean="0">
                <a:latin typeface="Arial"/>
                <a:cs typeface="Arial"/>
              </a:rPr>
              <a:t>we’d</a:t>
            </a:r>
            <a:r>
              <a:rPr sz="1900" spc="-5" dirty="0" smtClean="0">
                <a:latin typeface="Arial"/>
                <a:cs typeface="Arial"/>
              </a:rPr>
              <a:t> </a:t>
            </a:r>
            <a:r>
              <a:rPr sz="1900" spc="0" dirty="0" smtClean="0">
                <a:latin typeface="Arial"/>
                <a:cs typeface="Arial"/>
              </a:rPr>
              <a:t>deliver</a:t>
            </a:r>
            <a:r>
              <a:rPr sz="1900" spc="-5" dirty="0" smtClean="0">
                <a:latin typeface="Arial"/>
                <a:cs typeface="Arial"/>
              </a:rPr>
              <a:t> </a:t>
            </a:r>
            <a:r>
              <a:rPr sz="1900" spc="0" dirty="0" smtClean="0">
                <a:latin typeface="Arial"/>
                <a:cs typeface="Arial"/>
              </a:rPr>
              <a:t>by</a:t>
            </a:r>
            <a:r>
              <a:rPr lang="en-US" sz="1900" spc="0" dirty="0" smtClean="0">
                <a:latin typeface="Arial"/>
                <a:cs typeface="Arial"/>
              </a:rPr>
              <a:t> </a:t>
            </a:r>
            <a:r>
              <a:rPr lang="en-US" sz="1900" spc="-5" dirty="0">
                <a:latin typeface="Arial"/>
                <a:cs typeface="Arial"/>
              </a:rPr>
              <a:t>breakin</a:t>
            </a:r>
            <a:r>
              <a:rPr lang="en-US" sz="1900" dirty="0">
                <a:latin typeface="Arial"/>
                <a:cs typeface="Arial"/>
              </a:rPr>
              <a:t>g</a:t>
            </a:r>
            <a:r>
              <a:rPr lang="en-US" sz="1900" spc="-5" dirty="0">
                <a:latin typeface="Arial"/>
                <a:cs typeface="Arial"/>
              </a:rPr>
              <a:t> groun</a:t>
            </a:r>
            <a:r>
              <a:rPr lang="en-US" sz="1900" dirty="0">
                <a:latin typeface="Arial"/>
                <a:cs typeface="Arial"/>
              </a:rPr>
              <a:t>d</a:t>
            </a:r>
            <a:r>
              <a:rPr lang="en-US" sz="1900" spc="-5" dirty="0">
                <a:latin typeface="Arial"/>
                <a:cs typeface="Arial"/>
              </a:rPr>
              <a:t> fo</a:t>
            </a:r>
            <a:r>
              <a:rPr lang="en-US" sz="1900" dirty="0">
                <a:latin typeface="Arial"/>
                <a:cs typeface="Arial"/>
              </a:rPr>
              <a:t>r</a:t>
            </a:r>
            <a:r>
              <a:rPr lang="en-US" sz="1900" spc="-5" dirty="0">
                <a:latin typeface="Arial"/>
                <a:cs typeface="Arial"/>
              </a:rPr>
              <a:t> </a:t>
            </a:r>
            <a:r>
              <a:rPr lang="en-US" sz="1900" b="1" u="heavy" dirty="0">
                <a:latin typeface="Arial"/>
                <a:cs typeface="Arial"/>
              </a:rPr>
              <a:t>rapid</a:t>
            </a:r>
            <a:r>
              <a:rPr lang="en-US" sz="1900" b="1" u="heavy" spc="-5" dirty="0">
                <a:latin typeface="Arial"/>
                <a:cs typeface="Arial"/>
              </a:rPr>
              <a:t> </a:t>
            </a:r>
            <a:r>
              <a:rPr lang="en-US" sz="1900" b="1" u="heavy" dirty="0">
                <a:latin typeface="Arial"/>
                <a:cs typeface="Arial"/>
              </a:rPr>
              <a:t>transit.</a:t>
            </a:r>
            <a:r>
              <a:rPr lang="en-US" sz="1900" b="1" u="heavy" spc="-5" dirty="0">
                <a:latin typeface="Arial"/>
                <a:cs typeface="Arial"/>
              </a:rPr>
              <a:t> </a:t>
            </a:r>
            <a:r>
              <a:rPr lang="en-US" sz="1900" b="1" dirty="0">
                <a:latin typeface="Arial"/>
                <a:cs typeface="Arial"/>
              </a:rPr>
              <a:t>Well,</a:t>
            </a:r>
            <a:r>
              <a:rPr lang="en-US" sz="1900" b="1" spc="-5" dirty="0">
                <a:latin typeface="Arial"/>
                <a:cs typeface="Arial"/>
              </a:rPr>
              <a:t> </a:t>
            </a:r>
            <a:r>
              <a:rPr lang="en-US" sz="1900" b="1" dirty="0">
                <a:latin typeface="Arial"/>
                <a:cs typeface="Arial"/>
              </a:rPr>
              <a:t>I</a:t>
            </a:r>
            <a:r>
              <a:rPr lang="en-US" sz="1900" b="1" spc="-5" dirty="0">
                <a:latin typeface="Arial"/>
                <a:cs typeface="Arial"/>
              </a:rPr>
              <a:t> </a:t>
            </a:r>
            <a:r>
              <a:rPr lang="en-US" sz="1900" b="1" dirty="0">
                <a:latin typeface="Arial"/>
                <a:cs typeface="Arial"/>
              </a:rPr>
              <a:t>missed</a:t>
            </a:r>
            <a:r>
              <a:rPr lang="en-US" sz="1900" b="1" spc="-5" dirty="0">
                <a:latin typeface="Arial"/>
                <a:cs typeface="Arial"/>
              </a:rPr>
              <a:t> </a:t>
            </a:r>
            <a:r>
              <a:rPr lang="en-US" sz="1900" b="1" dirty="0">
                <a:latin typeface="Arial"/>
                <a:cs typeface="Arial"/>
              </a:rPr>
              <a:t>by</a:t>
            </a:r>
            <a:r>
              <a:rPr lang="en-US" sz="1900" b="1" spc="-5" dirty="0">
                <a:latin typeface="Arial"/>
                <a:cs typeface="Arial"/>
              </a:rPr>
              <a:t> </a:t>
            </a:r>
            <a:r>
              <a:rPr lang="en-US" sz="1900" b="1" dirty="0">
                <a:latin typeface="Arial"/>
                <a:cs typeface="Arial"/>
              </a:rPr>
              <a:t>only</a:t>
            </a:r>
            <a:r>
              <a:rPr lang="en-US" sz="1900" b="1" spc="-5" dirty="0">
                <a:latin typeface="Arial"/>
                <a:cs typeface="Arial"/>
              </a:rPr>
              <a:t> </a:t>
            </a:r>
            <a:r>
              <a:rPr lang="en-US" sz="1900" b="1" dirty="0">
                <a:latin typeface="Arial"/>
                <a:cs typeface="Arial"/>
              </a:rPr>
              <a:t>a</a:t>
            </a:r>
            <a:r>
              <a:rPr lang="en-US" sz="1900" b="1" spc="-5" dirty="0">
                <a:latin typeface="Arial"/>
                <a:cs typeface="Arial"/>
              </a:rPr>
              <a:t> </a:t>
            </a:r>
            <a:r>
              <a:rPr lang="en-US" sz="1900" b="1" dirty="0">
                <a:latin typeface="Arial"/>
                <a:cs typeface="Arial"/>
              </a:rPr>
              <a:t>few</a:t>
            </a:r>
            <a:r>
              <a:rPr lang="en-US" sz="1900" b="1" spc="-5" dirty="0">
                <a:latin typeface="Arial"/>
                <a:cs typeface="Arial"/>
              </a:rPr>
              <a:t> </a:t>
            </a:r>
            <a:r>
              <a:rPr lang="en-US" sz="1900" b="1" dirty="0">
                <a:latin typeface="Arial"/>
                <a:cs typeface="Arial"/>
              </a:rPr>
              <a:t>months…”</a:t>
            </a:r>
            <a:endParaRPr lang="en-US" sz="1900" dirty="0">
              <a:latin typeface="Arial"/>
              <a:cs typeface="Arial"/>
            </a:endParaRPr>
          </a:p>
          <a:p>
            <a:pPr marL="12700" marR="12700" indent="0">
              <a:lnSpc>
                <a:spcPct val="100099"/>
              </a:lnSpc>
            </a:pPr>
            <a:endParaRPr sz="1800" dirty="0">
              <a:latin typeface="Arial"/>
              <a:cs typeface="Arial"/>
            </a:endParaRPr>
          </a:p>
        </p:txBody>
      </p:sp>
      <p:sp>
        <p:nvSpPr>
          <p:cNvPr id="7" name="object 7"/>
          <p:cNvSpPr/>
          <p:nvPr/>
        </p:nvSpPr>
        <p:spPr>
          <a:xfrm>
            <a:off x="685800" y="990600"/>
            <a:ext cx="1371600" cy="1676400"/>
          </a:xfrm>
          <a:custGeom>
            <a:avLst/>
            <a:gdLst/>
            <a:ahLst/>
            <a:cxnLst/>
            <a:rect l="l" t="t" r="r" b="b"/>
            <a:pathLst>
              <a:path w="1371600" h="1676400">
                <a:moveTo>
                  <a:pt x="0" y="0"/>
                </a:moveTo>
                <a:lnTo>
                  <a:pt x="0" y="1676400"/>
                </a:lnTo>
                <a:lnTo>
                  <a:pt x="1371600" y="1676400"/>
                </a:lnTo>
                <a:lnTo>
                  <a:pt x="1371600" y="0"/>
                </a:lnTo>
                <a:lnTo>
                  <a:pt x="0" y="0"/>
                </a:lnTo>
                <a:close/>
              </a:path>
            </a:pathLst>
          </a:custGeom>
          <a:ln w="76200">
            <a:solidFill>
              <a:srgbClr val="000000"/>
            </a:solidFill>
          </a:ln>
        </p:spPr>
        <p:txBody>
          <a:bodyPr wrap="square" lIns="0" tIns="0" rIns="0" bIns="0" rtlCol="0">
            <a:noAutofit/>
          </a:bodyPr>
          <a:lstStyle/>
          <a:p>
            <a:endParaRPr/>
          </a:p>
        </p:txBody>
      </p:sp>
      <p:sp>
        <p:nvSpPr>
          <p:cNvPr id="8" name="object 8"/>
          <p:cNvSpPr/>
          <p:nvPr/>
        </p:nvSpPr>
        <p:spPr>
          <a:xfrm>
            <a:off x="6172200" y="59436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0833"/>
    </mc:Choice>
    <mc:Fallback xmlns="">
      <p:transition spd="slow" advTm="10833"/>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33400" y="1706879"/>
            <a:ext cx="7162800" cy="366522"/>
          </a:xfrm>
          <a:custGeom>
            <a:avLst/>
            <a:gdLst/>
            <a:ahLst/>
            <a:cxnLst/>
            <a:rect l="l" t="t" r="r" b="b"/>
            <a:pathLst>
              <a:path w="7162800" h="366522">
                <a:moveTo>
                  <a:pt x="0" y="0"/>
                </a:moveTo>
                <a:lnTo>
                  <a:pt x="0" y="366522"/>
                </a:lnTo>
                <a:lnTo>
                  <a:pt x="7162800" y="366521"/>
                </a:lnTo>
                <a:lnTo>
                  <a:pt x="7162800" y="0"/>
                </a:lnTo>
                <a:lnTo>
                  <a:pt x="0" y="0"/>
                </a:lnTo>
                <a:close/>
              </a:path>
            </a:pathLst>
          </a:custGeom>
          <a:solidFill>
            <a:srgbClr val="339966"/>
          </a:solidFill>
        </p:spPr>
        <p:txBody>
          <a:bodyPr wrap="square" lIns="0" tIns="0" rIns="0" bIns="0" rtlCol="0">
            <a:noAutofit/>
          </a:bodyPr>
          <a:lstStyle/>
          <a:p>
            <a:endParaRPr/>
          </a:p>
        </p:txBody>
      </p:sp>
      <p:sp>
        <p:nvSpPr>
          <p:cNvPr id="4" name="object 4"/>
          <p:cNvSpPr/>
          <p:nvPr/>
        </p:nvSpPr>
        <p:spPr>
          <a:xfrm>
            <a:off x="457200" y="914400"/>
            <a:ext cx="7239000" cy="528828"/>
          </a:xfrm>
          <a:custGeom>
            <a:avLst/>
            <a:gdLst/>
            <a:ahLst/>
            <a:cxnLst/>
            <a:rect l="l" t="t" r="r" b="b"/>
            <a:pathLst>
              <a:path w="7239000" h="528828">
                <a:moveTo>
                  <a:pt x="0" y="0"/>
                </a:moveTo>
                <a:lnTo>
                  <a:pt x="0" y="528828"/>
                </a:lnTo>
                <a:lnTo>
                  <a:pt x="7239000" y="528828"/>
                </a:lnTo>
                <a:lnTo>
                  <a:pt x="7239000" y="0"/>
                </a:lnTo>
                <a:lnTo>
                  <a:pt x="0" y="0"/>
                </a:lnTo>
                <a:close/>
              </a:path>
            </a:pathLst>
          </a:custGeom>
          <a:solidFill>
            <a:srgbClr val="CC3300"/>
          </a:solidFill>
        </p:spPr>
        <p:txBody>
          <a:bodyPr wrap="square" lIns="0" tIns="0" rIns="0" bIns="0" rtlCol="0">
            <a:noAutofit/>
          </a:bodyPr>
          <a:lstStyle/>
          <a:p>
            <a:endParaRPr/>
          </a:p>
        </p:txBody>
      </p:sp>
      <p:sp>
        <p:nvSpPr>
          <p:cNvPr id="5" name="object 5"/>
          <p:cNvSpPr txBox="1"/>
          <p:nvPr/>
        </p:nvSpPr>
        <p:spPr>
          <a:xfrm>
            <a:off x="533400" y="988314"/>
            <a:ext cx="7162800" cy="1042669"/>
          </a:xfrm>
          <a:prstGeom prst="rect">
            <a:avLst/>
          </a:prstGeom>
        </p:spPr>
        <p:txBody>
          <a:bodyPr vert="horz" wrap="square" lIns="0" tIns="0" rIns="0" bIns="0" rtlCol="0">
            <a:noAutofit/>
          </a:bodyPr>
          <a:lstStyle/>
          <a:p>
            <a:pPr marR="7366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endParaRPr sz="2400" dirty="0">
              <a:latin typeface="Berlin Sans FB Demi"/>
              <a:cs typeface="Berlin Sans FB Demi"/>
            </a:endParaRPr>
          </a:p>
          <a:p>
            <a:pPr>
              <a:lnSpc>
                <a:spcPts val="1000"/>
              </a:lnSpc>
            </a:pPr>
            <a:endParaRPr sz="1000" dirty="0"/>
          </a:p>
          <a:p>
            <a:pPr>
              <a:lnSpc>
                <a:spcPts val="1000"/>
              </a:lnSpc>
            </a:pPr>
            <a:endParaRPr sz="1000" dirty="0"/>
          </a:p>
          <a:p>
            <a:pPr>
              <a:lnSpc>
                <a:spcPts val="1000"/>
              </a:lnSpc>
              <a:spcBef>
                <a:spcPts val="83"/>
              </a:spcBef>
            </a:pPr>
            <a:endParaRPr sz="1000" dirty="0"/>
          </a:p>
          <a:p>
            <a:pPr algn="ctr">
              <a:lnSpc>
                <a:spcPct val="100000"/>
              </a:lnSpc>
            </a:pPr>
            <a:r>
              <a:rPr sz="1900" i="1" dirty="0" smtClean="0">
                <a:latin typeface="Berlin Sans FB Demi" panose="020E0802020502020306" pitchFamily="34" charset="0"/>
                <a:cs typeface="Arial"/>
              </a:rPr>
              <a:t>1996</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a:t>
            </a:r>
            <a:r>
              <a:rPr sz="1900" i="1" spc="-10"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LA</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Mayor</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Tom</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Bradley</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&amp;</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RTD</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Board</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Member</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Nate</a:t>
            </a:r>
            <a:r>
              <a:rPr sz="1900" i="1" spc="-5" dirty="0" smtClean="0">
                <a:latin typeface="Berlin Sans FB Demi" panose="020E0802020502020306" pitchFamily="34" charset="0"/>
                <a:cs typeface="Arial"/>
              </a:rPr>
              <a:t> </a:t>
            </a:r>
            <a:r>
              <a:rPr sz="1900" i="1" spc="0" dirty="0" smtClean="0">
                <a:latin typeface="Berlin Sans FB Demi" panose="020E0802020502020306" pitchFamily="34" charset="0"/>
                <a:cs typeface="Arial"/>
              </a:rPr>
              <a:t>Holden</a:t>
            </a:r>
            <a:endParaRPr sz="1900" dirty="0">
              <a:latin typeface="Berlin Sans FB Demi" panose="020E0802020502020306" pitchFamily="34" charset="0"/>
              <a:cs typeface="Arial"/>
            </a:endParaRPr>
          </a:p>
        </p:txBody>
      </p:sp>
      <p:sp>
        <p:nvSpPr>
          <p:cNvPr id="6" name="object 6"/>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1981200" y="2209800"/>
            <a:ext cx="4494276" cy="3173729"/>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993787" y="5606856"/>
            <a:ext cx="6806565" cy="602615"/>
          </a:xfrm>
          <a:prstGeom prst="rect">
            <a:avLst/>
          </a:prstGeom>
        </p:spPr>
        <p:txBody>
          <a:bodyPr vert="horz" wrap="square" lIns="0" tIns="0" rIns="0" bIns="0" rtlCol="0">
            <a:noAutofit/>
          </a:bodyPr>
          <a:lstStyle/>
          <a:p>
            <a:pPr marL="12700" marR="12700" indent="0">
              <a:lnSpc>
                <a:spcPct val="99400"/>
              </a:lnSpc>
            </a:pPr>
            <a:r>
              <a:rPr sz="900" i="1" spc="-5" dirty="0" smtClean="0">
                <a:latin typeface="Arial"/>
                <a:cs typeface="Arial"/>
              </a:rPr>
              <a:t>A</a:t>
            </a:r>
            <a:r>
              <a:rPr sz="900" i="1" spc="0" dirty="0" smtClean="0">
                <a:latin typeface="Arial"/>
                <a:cs typeface="Arial"/>
              </a:rPr>
              <a:t>t </a:t>
            </a:r>
            <a:r>
              <a:rPr sz="900" i="1" spc="-5" dirty="0" smtClean="0">
                <a:latin typeface="Arial"/>
                <a:cs typeface="Arial"/>
              </a:rPr>
              <a:t>1s</a:t>
            </a:r>
            <a:r>
              <a:rPr sz="900" i="1" spc="0" dirty="0" smtClean="0">
                <a:latin typeface="Arial"/>
                <a:cs typeface="Arial"/>
              </a:rPr>
              <a:t>t </a:t>
            </a:r>
            <a:r>
              <a:rPr sz="900" i="1" spc="-5" dirty="0" smtClean="0">
                <a:latin typeface="Arial"/>
                <a:cs typeface="Arial"/>
              </a:rPr>
              <a:t>an</a:t>
            </a:r>
            <a:r>
              <a:rPr sz="900" i="1" spc="0" dirty="0" smtClean="0">
                <a:latin typeface="Arial"/>
                <a:cs typeface="Arial"/>
              </a:rPr>
              <a:t>d </a:t>
            </a:r>
            <a:r>
              <a:rPr sz="900" i="1" spc="-5" dirty="0" smtClean="0">
                <a:latin typeface="Arial"/>
                <a:cs typeface="Arial"/>
              </a:rPr>
              <a:t>Hil</a:t>
            </a:r>
            <a:r>
              <a:rPr sz="900" i="1" spc="0" dirty="0" smtClean="0">
                <a:latin typeface="Arial"/>
                <a:cs typeface="Arial"/>
              </a:rPr>
              <a:t>l</a:t>
            </a:r>
            <a:r>
              <a:rPr sz="900" i="1" spc="5" dirty="0" smtClean="0">
                <a:latin typeface="Arial"/>
                <a:cs typeface="Arial"/>
              </a:rPr>
              <a:t> </a:t>
            </a:r>
            <a:r>
              <a:rPr sz="900" i="1" spc="-5" dirty="0" smtClean="0">
                <a:latin typeface="Arial"/>
                <a:cs typeface="Arial"/>
              </a:rPr>
              <a:t>streets</a:t>
            </a:r>
            <a:r>
              <a:rPr sz="900" i="1" spc="0" dirty="0" smtClean="0">
                <a:latin typeface="Arial"/>
                <a:cs typeface="Arial"/>
              </a:rPr>
              <a:t>, </a:t>
            </a:r>
            <a:r>
              <a:rPr sz="900" i="1" spc="-5" dirty="0" smtClean="0">
                <a:latin typeface="Arial"/>
                <a:cs typeface="Arial"/>
              </a:rPr>
              <a:t>partici</a:t>
            </a:r>
            <a:r>
              <a:rPr sz="900" i="1" spc="0" dirty="0" smtClean="0">
                <a:latin typeface="Arial"/>
                <a:cs typeface="Arial"/>
              </a:rPr>
              <a:t>p</a:t>
            </a:r>
            <a:r>
              <a:rPr sz="900" i="1" spc="-5" dirty="0" smtClean="0">
                <a:latin typeface="Arial"/>
                <a:cs typeface="Arial"/>
              </a:rPr>
              <a:t>ant</a:t>
            </a:r>
            <a:r>
              <a:rPr sz="900" i="1" spc="0" dirty="0" smtClean="0">
                <a:latin typeface="Arial"/>
                <a:cs typeface="Arial"/>
              </a:rPr>
              <a:t>s </a:t>
            </a:r>
            <a:r>
              <a:rPr sz="900" i="1" spc="-5" dirty="0" smtClean="0">
                <a:latin typeface="Arial"/>
                <a:cs typeface="Arial"/>
              </a:rPr>
              <a:t>a</a:t>
            </a:r>
            <a:r>
              <a:rPr sz="900" i="1" spc="0" dirty="0" smtClean="0">
                <a:latin typeface="Arial"/>
                <a:cs typeface="Arial"/>
              </a:rPr>
              <a:t>t </a:t>
            </a:r>
            <a:r>
              <a:rPr sz="900" i="1" spc="-5" dirty="0" smtClean="0">
                <a:latin typeface="Arial"/>
                <a:cs typeface="Arial"/>
              </a:rPr>
              <a:t>groun</a:t>
            </a:r>
            <a:r>
              <a:rPr sz="900" i="1" spc="0" dirty="0" smtClean="0">
                <a:latin typeface="Arial"/>
                <a:cs typeface="Arial"/>
              </a:rPr>
              <a:t>d</a:t>
            </a:r>
            <a:r>
              <a:rPr sz="900" i="1" spc="-5" dirty="0" smtClean="0">
                <a:latin typeface="Arial"/>
                <a:cs typeface="Arial"/>
              </a:rPr>
              <a:t>break</a:t>
            </a:r>
            <a:r>
              <a:rPr sz="900" i="1" spc="0" dirty="0" smtClean="0">
                <a:latin typeface="Arial"/>
                <a:cs typeface="Arial"/>
              </a:rPr>
              <a:t>i</a:t>
            </a:r>
            <a:r>
              <a:rPr sz="900" i="1" spc="-5" dirty="0" smtClean="0">
                <a:latin typeface="Arial"/>
                <a:cs typeface="Arial"/>
              </a:rPr>
              <a:t>n</a:t>
            </a:r>
            <a:r>
              <a:rPr sz="900" i="1" spc="0" dirty="0" smtClean="0">
                <a:latin typeface="Arial"/>
                <a:cs typeface="Arial"/>
              </a:rPr>
              <a:t>g </a:t>
            </a:r>
            <a:r>
              <a:rPr sz="900" i="1" spc="-5" dirty="0" smtClean="0">
                <a:latin typeface="Arial"/>
                <a:cs typeface="Arial"/>
              </a:rPr>
              <a:t>cer</a:t>
            </a:r>
            <a:r>
              <a:rPr sz="900" i="1" spc="0" dirty="0" smtClean="0">
                <a:latin typeface="Arial"/>
                <a:cs typeface="Arial"/>
              </a:rPr>
              <a:t>e</a:t>
            </a:r>
            <a:r>
              <a:rPr sz="900" i="1" spc="-5" dirty="0" smtClean="0">
                <a:latin typeface="Arial"/>
                <a:cs typeface="Arial"/>
              </a:rPr>
              <a:t>m</a:t>
            </a:r>
            <a:r>
              <a:rPr sz="900" i="1" spc="0" dirty="0" smtClean="0">
                <a:latin typeface="Arial"/>
                <a:cs typeface="Arial"/>
              </a:rPr>
              <a:t>o</a:t>
            </a:r>
            <a:r>
              <a:rPr sz="900" i="1" spc="-5" dirty="0" smtClean="0">
                <a:latin typeface="Arial"/>
                <a:cs typeface="Arial"/>
              </a:rPr>
              <a:t>n</a:t>
            </a:r>
            <a:r>
              <a:rPr sz="900" i="1" spc="0" dirty="0" smtClean="0">
                <a:latin typeface="Arial"/>
                <a:cs typeface="Arial"/>
              </a:rPr>
              <a:t>y </a:t>
            </a:r>
            <a:r>
              <a:rPr sz="900" i="1" spc="-5" dirty="0" smtClean="0">
                <a:latin typeface="Arial"/>
                <a:cs typeface="Arial"/>
              </a:rPr>
              <a:t>fo</a:t>
            </a:r>
            <a:r>
              <a:rPr sz="900" i="1" spc="0" dirty="0" smtClean="0">
                <a:latin typeface="Arial"/>
                <a:cs typeface="Arial"/>
              </a:rPr>
              <a:t>r </a:t>
            </a:r>
            <a:r>
              <a:rPr sz="900" i="1" spc="-5" dirty="0" smtClean="0">
                <a:latin typeface="Arial"/>
                <a:cs typeface="Arial"/>
              </a:rPr>
              <a:t>Metr</a:t>
            </a:r>
            <a:r>
              <a:rPr sz="900" i="1" spc="0" dirty="0" smtClean="0">
                <a:latin typeface="Arial"/>
                <a:cs typeface="Arial"/>
              </a:rPr>
              <a:t>o </a:t>
            </a:r>
            <a:r>
              <a:rPr sz="900" i="1" spc="-5" dirty="0" smtClean="0">
                <a:latin typeface="Arial"/>
                <a:cs typeface="Arial"/>
              </a:rPr>
              <a:t>Re</a:t>
            </a:r>
            <a:r>
              <a:rPr sz="900" i="1" spc="0" dirty="0" smtClean="0">
                <a:latin typeface="Arial"/>
                <a:cs typeface="Arial"/>
              </a:rPr>
              <a:t>d </a:t>
            </a:r>
            <a:r>
              <a:rPr sz="900" i="1" spc="-5" dirty="0" smtClean="0">
                <a:latin typeface="Arial"/>
                <a:cs typeface="Arial"/>
              </a:rPr>
              <a:t>Li</a:t>
            </a:r>
            <a:r>
              <a:rPr sz="900" i="1" spc="0" dirty="0" smtClean="0">
                <a:latin typeface="Arial"/>
                <a:cs typeface="Arial"/>
              </a:rPr>
              <a:t>ne</a:t>
            </a:r>
            <a:r>
              <a:rPr sz="900" i="1" spc="-5" dirty="0" smtClean="0">
                <a:latin typeface="Arial"/>
                <a:cs typeface="Arial"/>
              </a:rPr>
              <a:t> su</a:t>
            </a:r>
            <a:r>
              <a:rPr sz="900" i="1" spc="0" dirty="0" smtClean="0">
                <a:latin typeface="Arial"/>
                <a:cs typeface="Arial"/>
              </a:rPr>
              <a:t>bw</a:t>
            </a:r>
            <a:r>
              <a:rPr sz="900" i="1" spc="-5" dirty="0" smtClean="0">
                <a:latin typeface="Arial"/>
                <a:cs typeface="Arial"/>
              </a:rPr>
              <a:t>a</a:t>
            </a:r>
            <a:r>
              <a:rPr sz="900" i="1" spc="0" dirty="0" smtClean="0">
                <a:latin typeface="Arial"/>
                <a:cs typeface="Arial"/>
              </a:rPr>
              <a:t>y </a:t>
            </a:r>
            <a:r>
              <a:rPr sz="900" i="1" spc="-5" dirty="0" smtClean="0">
                <a:latin typeface="Arial"/>
                <a:cs typeface="Arial"/>
              </a:rPr>
              <a:t>o</a:t>
            </a:r>
            <a:r>
              <a:rPr sz="900" i="1" spc="0" dirty="0" smtClean="0">
                <a:latin typeface="Arial"/>
                <a:cs typeface="Arial"/>
              </a:rPr>
              <a:t>n </a:t>
            </a:r>
            <a:r>
              <a:rPr sz="900" i="1" spc="-5" dirty="0" smtClean="0">
                <a:latin typeface="Arial"/>
                <a:cs typeface="Arial"/>
              </a:rPr>
              <a:t>Sept</a:t>
            </a:r>
            <a:r>
              <a:rPr sz="900" i="1" spc="0" dirty="0" smtClean="0">
                <a:latin typeface="Arial"/>
                <a:cs typeface="Arial"/>
              </a:rPr>
              <a:t>. </a:t>
            </a:r>
            <a:r>
              <a:rPr sz="900" i="1" spc="-5" dirty="0" smtClean="0">
                <a:latin typeface="Arial"/>
                <a:cs typeface="Arial"/>
              </a:rPr>
              <a:t>29</a:t>
            </a:r>
            <a:r>
              <a:rPr sz="900" i="1" spc="0" dirty="0" smtClean="0">
                <a:latin typeface="Arial"/>
                <a:cs typeface="Arial"/>
              </a:rPr>
              <a:t>, </a:t>
            </a:r>
            <a:r>
              <a:rPr sz="900" i="1" spc="-5" dirty="0" smtClean="0">
                <a:latin typeface="Arial"/>
                <a:cs typeface="Arial"/>
              </a:rPr>
              <a:t>198</a:t>
            </a:r>
            <a:r>
              <a:rPr sz="900" i="1" spc="0" dirty="0" smtClean="0">
                <a:latin typeface="Arial"/>
                <a:cs typeface="Arial"/>
              </a:rPr>
              <a:t>6 </a:t>
            </a:r>
            <a:r>
              <a:rPr sz="900" i="1" spc="-5" dirty="0" smtClean="0">
                <a:latin typeface="Arial"/>
                <a:cs typeface="Arial"/>
              </a:rPr>
              <a:t>in</a:t>
            </a:r>
            <a:r>
              <a:rPr sz="900" i="1" spc="5" dirty="0" smtClean="0">
                <a:latin typeface="Arial"/>
                <a:cs typeface="Arial"/>
              </a:rPr>
              <a:t>c</a:t>
            </a:r>
            <a:r>
              <a:rPr sz="900" i="1" spc="-5" dirty="0" smtClean="0">
                <a:latin typeface="Arial"/>
                <a:cs typeface="Arial"/>
              </a:rPr>
              <a:t>lu</a:t>
            </a:r>
            <a:r>
              <a:rPr sz="900" i="1" spc="0" dirty="0" smtClean="0">
                <a:latin typeface="Arial"/>
                <a:cs typeface="Arial"/>
              </a:rPr>
              <a:t>ded</a:t>
            </a:r>
            <a:r>
              <a:rPr sz="900" i="1" spc="-5" dirty="0" smtClean="0">
                <a:latin typeface="Arial"/>
                <a:cs typeface="Arial"/>
              </a:rPr>
              <a:t> L</a:t>
            </a:r>
            <a:r>
              <a:rPr sz="900" i="1" spc="0" dirty="0" smtClean="0">
                <a:latin typeface="Arial"/>
                <a:cs typeface="Arial"/>
              </a:rPr>
              <a:t>A </a:t>
            </a:r>
            <a:r>
              <a:rPr sz="900" i="1" spc="-5" dirty="0" smtClean="0">
                <a:latin typeface="Arial"/>
                <a:cs typeface="Arial"/>
              </a:rPr>
              <a:t>Mayo</a:t>
            </a:r>
            <a:r>
              <a:rPr sz="900" i="1" spc="0" dirty="0" smtClean="0">
                <a:latin typeface="Arial"/>
                <a:cs typeface="Arial"/>
              </a:rPr>
              <a:t>r </a:t>
            </a:r>
            <a:r>
              <a:rPr sz="900" i="1" spc="-10" dirty="0" smtClean="0">
                <a:latin typeface="Arial"/>
                <a:cs typeface="Arial"/>
              </a:rPr>
              <a:t>T</a:t>
            </a:r>
            <a:r>
              <a:rPr sz="900" i="1" spc="-5" dirty="0" smtClean="0">
                <a:latin typeface="Arial"/>
                <a:cs typeface="Arial"/>
              </a:rPr>
              <a:t>om Bradley</a:t>
            </a:r>
            <a:r>
              <a:rPr sz="900" i="1" spc="0" dirty="0" smtClean="0">
                <a:latin typeface="Arial"/>
                <a:cs typeface="Arial"/>
              </a:rPr>
              <a:t>, </a:t>
            </a:r>
            <a:r>
              <a:rPr sz="900" i="1" spc="-5" dirty="0" smtClean="0">
                <a:latin typeface="Arial"/>
                <a:cs typeface="Arial"/>
              </a:rPr>
              <a:t>L</a:t>
            </a:r>
            <a:r>
              <a:rPr sz="900" i="1" spc="0" dirty="0" smtClean="0">
                <a:latin typeface="Arial"/>
                <a:cs typeface="Arial"/>
              </a:rPr>
              <a:t>A </a:t>
            </a:r>
            <a:r>
              <a:rPr sz="900" i="1" spc="-5" dirty="0" smtClean="0">
                <a:latin typeface="Arial"/>
                <a:cs typeface="Arial"/>
              </a:rPr>
              <a:t>Ci</a:t>
            </a:r>
            <a:r>
              <a:rPr sz="900" i="1" spc="5" dirty="0" smtClean="0">
                <a:latin typeface="Arial"/>
                <a:cs typeface="Arial"/>
              </a:rPr>
              <a:t>t</a:t>
            </a:r>
            <a:r>
              <a:rPr sz="900" i="1" spc="0" dirty="0" smtClean="0">
                <a:latin typeface="Arial"/>
                <a:cs typeface="Arial"/>
              </a:rPr>
              <a:t>y </a:t>
            </a:r>
            <a:r>
              <a:rPr sz="900" i="1" spc="-5" dirty="0" smtClean="0">
                <a:latin typeface="Arial"/>
                <a:cs typeface="Arial"/>
              </a:rPr>
              <a:t>Counc</a:t>
            </a:r>
            <a:r>
              <a:rPr sz="900" i="1" spc="0" dirty="0" smtClean="0">
                <a:latin typeface="Arial"/>
                <a:cs typeface="Arial"/>
              </a:rPr>
              <a:t>il</a:t>
            </a:r>
            <a:r>
              <a:rPr sz="900" i="1" spc="-10" dirty="0" smtClean="0">
                <a:latin typeface="Arial"/>
                <a:cs typeface="Arial"/>
              </a:rPr>
              <a:t>m</a:t>
            </a:r>
            <a:r>
              <a:rPr sz="900" i="1" spc="0" dirty="0" smtClean="0">
                <a:latin typeface="Arial"/>
                <a:cs typeface="Arial"/>
              </a:rPr>
              <a:t>em</a:t>
            </a:r>
            <a:r>
              <a:rPr sz="900" i="1" spc="-5" dirty="0" smtClean="0">
                <a:latin typeface="Arial"/>
                <a:cs typeface="Arial"/>
              </a:rPr>
              <a:t>ber</a:t>
            </a:r>
            <a:r>
              <a:rPr sz="900" i="1" spc="0" dirty="0" smtClean="0">
                <a:latin typeface="Arial"/>
                <a:cs typeface="Arial"/>
              </a:rPr>
              <a:t>s </a:t>
            </a:r>
            <a:r>
              <a:rPr sz="900" i="1" spc="-5" dirty="0" smtClean="0">
                <a:latin typeface="Arial"/>
                <a:cs typeface="Arial"/>
              </a:rPr>
              <a:t>Joh</a:t>
            </a:r>
            <a:r>
              <a:rPr sz="900" i="1" spc="0" dirty="0" smtClean="0">
                <a:latin typeface="Arial"/>
                <a:cs typeface="Arial"/>
              </a:rPr>
              <a:t>n F</a:t>
            </a:r>
            <a:r>
              <a:rPr sz="900" i="1" spc="-5" dirty="0" smtClean="0">
                <a:latin typeface="Arial"/>
                <a:cs typeface="Arial"/>
              </a:rPr>
              <a:t>er</a:t>
            </a:r>
            <a:r>
              <a:rPr sz="900" i="1" spc="5" dirty="0" smtClean="0">
                <a:latin typeface="Arial"/>
                <a:cs typeface="Arial"/>
              </a:rPr>
              <a:t>r</a:t>
            </a:r>
            <a:r>
              <a:rPr sz="900" i="1" spc="-5" dirty="0" smtClean="0">
                <a:latin typeface="Arial"/>
                <a:cs typeface="Arial"/>
              </a:rPr>
              <a:t>ar</a:t>
            </a:r>
            <a:r>
              <a:rPr sz="900" i="1" spc="0" dirty="0" smtClean="0">
                <a:latin typeface="Arial"/>
                <a:cs typeface="Arial"/>
              </a:rPr>
              <a:t>o </a:t>
            </a:r>
            <a:r>
              <a:rPr sz="900" i="1" spc="-5" dirty="0" smtClean="0">
                <a:latin typeface="Arial"/>
                <a:cs typeface="Arial"/>
              </a:rPr>
              <a:t>an</a:t>
            </a:r>
            <a:r>
              <a:rPr sz="900" i="1" spc="0" dirty="0" smtClean="0">
                <a:latin typeface="Arial"/>
                <a:cs typeface="Arial"/>
              </a:rPr>
              <a:t>d R</a:t>
            </a:r>
            <a:r>
              <a:rPr sz="900" i="1" spc="-5" dirty="0" smtClean="0">
                <a:latin typeface="Arial"/>
                <a:cs typeface="Arial"/>
              </a:rPr>
              <a:t>icha</a:t>
            </a:r>
            <a:r>
              <a:rPr sz="900" i="1" spc="5" dirty="0" smtClean="0">
                <a:latin typeface="Arial"/>
                <a:cs typeface="Arial"/>
              </a:rPr>
              <a:t>r</a:t>
            </a:r>
            <a:r>
              <a:rPr sz="900" i="1" spc="0" dirty="0" smtClean="0">
                <a:latin typeface="Arial"/>
                <a:cs typeface="Arial"/>
              </a:rPr>
              <a:t>d </a:t>
            </a:r>
            <a:r>
              <a:rPr sz="900" i="1" spc="-5" dirty="0" smtClean="0">
                <a:latin typeface="Arial"/>
                <a:cs typeface="Arial"/>
              </a:rPr>
              <a:t>Alatorre</a:t>
            </a:r>
            <a:r>
              <a:rPr sz="900" i="1" spc="0" dirty="0" smtClean="0">
                <a:latin typeface="Arial"/>
                <a:cs typeface="Arial"/>
              </a:rPr>
              <a:t>, </a:t>
            </a:r>
            <a:r>
              <a:rPr sz="900" i="1" spc="-5" dirty="0" smtClean="0">
                <a:latin typeface="Arial"/>
                <a:cs typeface="Arial"/>
              </a:rPr>
              <a:t>L</a:t>
            </a:r>
            <a:r>
              <a:rPr sz="900" i="1" spc="0" dirty="0" smtClean="0">
                <a:latin typeface="Arial"/>
                <a:cs typeface="Arial"/>
              </a:rPr>
              <a:t>A </a:t>
            </a:r>
            <a:r>
              <a:rPr sz="900" i="1" spc="-5" dirty="0" smtClean="0">
                <a:latin typeface="Arial"/>
                <a:cs typeface="Arial"/>
              </a:rPr>
              <a:t>Count</a:t>
            </a:r>
            <a:r>
              <a:rPr sz="900" i="1" spc="0" dirty="0" smtClean="0">
                <a:latin typeface="Arial"/>
                <a:cs typeface="Arial"/>
              </a:rPr>
              <a:t>y </a:t>
            </a:r>
            <a:r>
              <a:rPr sz="900" i="1" spc="-5" dirty="0" smtClean="0">
                <a:latin typeface="Arial"/>
                <a:cs typeface="Arial"/>
              </a:rPr>
              <a:t>Su</a:t>
            </a:r>
            <a:r>
              <a:rPr sz="900" i="1" spc="0" dirty="0" smtClean="0">
                <a:latin typeface="Arial"/>
                <a:cs typeface="Arial"/>
              </a:rPr>
              <a:t>p</a:t>
            </a:r>
            <a:r>
              <a:rPr sz="900" i="1" spc="-5" dirty="0" smtClean="0">
                <a:latin typeface="Arial"/>
                <a:cs typeface="Arial"/>
              </a:rPr>
              <a:t>er</a:t>
            </a:r>
            <a:r>
              <a:rPr sz="900" i="1" spc="5" dirty="0" smtClean="0">
                <a:latin typeface="Arial"/>
                <a:cs typeface="Arial"/>
              </a:rPr>
              <a:t>v</a:t>
            </a:r>
            <a:r>
              <a:rPr sz="900" i="1" spc="-5" dirty="0" smtClean="0">
                <a:latin typeface="Arial"/>
                <a:cs typeface="Arial"/>
              </a:rPr>
              <a:t>iso</a:t>
            </a:r>
            <a:r>
              <a:rPr sz="900" i="1" spc="0" dirty="0" smtClean="0">
                <a:latin typeface="Arial"/>
                <a:cs typeface="Arial"/>
              </a:rPr>
              <a:t>r </a:t>
            </a:r>
            <a:r>
              <a:rPr sz="900" i="1" spc="-5" dirty="0" smtClean="0">
                <a:latin typeface="Arial"/>
                <a:cs typeface="Arial"/>
              </a:rPr>
              <a:t>Ken</a:t>
            </a:r>
            <a:r>
              <a:rPr sz="900" i="1" spc="0" dirty="0" smtClean="0">
                <a:latin typeface="Arial"/>
                <a:cs typeface="Arial"/>
              </a:rPr>
              <a:t>n</a:t>
            </a:r>
            <a:r>
              <a:rPr sz="900" i="1" spc="-5" dirty="0" smtClean="0">
                <a:latin typeface="Arial"/>
                <a:cs typeface="Arial"/>
              </a:rPr>
              <a:t>et</a:t>
            </a:r>
            <a:r>
              <a:rPr sz="900" i="1" spc="0" dirty="0" smtClean="0">
                <a:latin typeface="Arial"/>
                <a:cs typeface="Arial"/>
              </a:rPr>
              <a:t>h H</a:t>
            </a:r>
            <a:r>
              <a:rPr sz="900" i="1" spc="-5" dirty="0" smtClean="0">
                <a:latin typeface="Arial"/>
                <a:cs typeface="Arial"/>
              </a:rPr>
              <a:t>ahn</a:t>
            </a:r>
            <a:r>
              <a:rPr sz="900" i="1" spc="0" dirty="0" smtClean="0">
                <a:latin typeface="Arial"/>
                <a:cs typeface="Arial"/>
              </a:rPr>
              <a:t>, </a:t>
            </a:r>
            <a:r>
              <a:rPr sz="900" i="1" spc="-5" dirty="0" smtClean="0">
                <a:latin typeface="Arial"/>
                <a:cs typeface="Arial"/>
              </a:rPr>
              <a:t>Southe</a:t>
            </a:r>
            <a:r>
              <a:rPr sz="900" i="1" spc="5" dirty="0" smtClean="0">
                <a:latin typeface="Arial"/>
                <a:cs typeface="Arial"/>
              </a:rPr>
              <a:t>r</a:t>
            </a:r>
            <a:r>
              <a:rPr sz="900" i="1" spc="0" dirty="0" smtClean="0">
                <a:latin typeface="Arial"/>
                <a:cs typeface="Arial"/>
              </a:rPr>
              <a:t>n </a:t>
            </a:r>
            <a:r>
              <a:rPr sz="900" i="1" spc="-5" dirty="0" smtClean="0">
                <a:latin typeface="Arial"/>
                <a:cs typeface="Arial"/>
              </a:rPr>
              <a:t>Califo</a:t>
            </a:r>
            <a:r>
              <a:rPr sz="900" i="1" spc="5" dirty="0" smtClean="0">
                <a:latin typeface="Arial"/>
                <a:cs typeface="Arial"/>
              </a:rPr>
              <a:t>r</a:t>
            </a:r>
            <a:r>
              <a:rPr sz="900" i="1" spc="-5" dirty="0" smtClean="0">
                <a:latin typeface="Arial"/>
                <a:cs typeface="Arial"/>
              </a:rPr>
              <a:t>ni</a:t>
            </a:r>
            <a:r>
              <a:rPr sz="900" i="1" spc="0" dirty="0" smtClean="0">
                <a:latin typeface="Arial"/>
                <a:cs typeface="Arial"/>
              </a:rPr>
              <a:t>a R</a:t>
            </a:r>
            <a:r>
              <a:rPr sz="900" i="1" spc="-5" dirty="0" smtClean="0">
                <a:latin typeface="Arial"/>
                <a:cs typeface="Arial"/>
              </a:rPr>
              <a:t>ap</a:t>
            </a:r>
            <a:r>
              <a:rPr sz="900" i="1" spc="0" dirty="0" smtClean="0">
                <a:latin typeface="Arial"/>
                <a:cs typeface="Arial"/>
              </a:rPr>
              <a:t>id </a:t>
            </a:r>
            <a:r>
              <a:rPr sz="900" i="1" spc="-5" dirty="0" smtClean="0">
                <a:latin typeface="Arial"/>
                <a:cs typeface="Arial"/>
              </a:rPr>
              <a:t>Transi</a:t>
            </a:r>
            <a:r>
              <a:rPr sz="900" i="1" spc="0" dirty="0" smtClean="0">
                <a:latin typeface="Arial"/>
                <a:cs typeface="Arial"/>
              </a:rPr>
              <a:t>t </a:t>
            </a:r>
            <a:r>
              <a:rPr sz="900" i="1" spc="-5" dirty="0" smtClean="0">
                <a:latin typeface="Arial"/>
                <a:cs typeface="Arial"/>
              </a:rPr>
              <a:t>Distric</a:t>
            </a:r>
            <a:r>
              <a:rPr sz="900" i="1" spc="0" dirty="0" smtClean="0">
                <a:latin typeface="Arial"/>
                <a:cs typeface="Arial"/>
              </a:rPr>
              <a:t>t </a:t>
            </a:r>
            <a:r>
              <a:rPr sz="900" i="1" spc="-5" dirty="0" smtClean="0">
                <a:latin typeface="Arial"/>
                <a:cs typeface="Arial"/>
              </a:rPr>
              <a:t>(RTD</a:t>
            </a:r>
            <a:r>
              <a:rPr sz="900" i="1" spc="0" dirty="0" smtClean="0">
                <a:latin typeface="Arial"/>
                <a:cs typeface="Arial"/>
              </a:rPr>
              <a:t>) </a:t>
            </a:r>
            <a:r>
              <a:rPr sz="900" i="1" spc="-5" dirty="0" smtClean="0">
                <a:latin typeface="Arial"/>
                <a:cs typeface="Arial"/>
              </a:rPr>
              <a:t>Directo</a:t>
            </a:r>
            <a:r>
              <a:rPr sz="900" i="1" spc="0" dirty="0" smtClean="0">
                <a:latin typeface="Arial"/>
                <a:cs typeface="Arial"/>
              </a:rPr>
              <a:t>r</a:t>
            </a:r>
            <a:r>
              <a:rPr sz="900" i="1" spc="5" dirty="0" smtClean="0">
                <a:latin typeface="Arial"/>
                <a:cs typeface="Arial"/>
              </a:rPr>
              <a:t> </a:t>
            </a:r>
            <a:r>
              <a:rPr sz="900" i="1" spc="-5" dirty="0" smtClean="0">
                <a:latin typeface="Arial"/>
                <a:cs typeface="Arial"/>
              </a:rPr>
              <a:t>Nic</a:t>
            </a:r>
            <a:r>
              <a:rPr sz="900" i="1" spc="0" dirty="0" smtClean="0">
                <a:latin typeface="Arial"/>
                <a:cs typeface="Arial"/>
              </a:rPr>
              <a:t>k </a:t>
            </a:r>
            <a:r>
              <a:rPr sz="900" i="1" spc="-5" dirty="0" smtClean="0">
                <a:latin typeface="Arial"/>
                <a:cs typeface="Arial"/>
              </a:rPr>
              <a:t>Patsaou</a:t>
            </a:r>
            <a:r>
              <a:rPr sz="900" i="1" spc="5" dirty="0" smtClean="0">
                <a:latin typeface="Arial"/>
                <a:cs typeface="Arial"/>
              </a:rPr>
              <a:t>r</a:t>
            </a:r>
            <a:r>
              <a:rPr sz="900" i="1" spc="0" dirty="0" smtClean="0">
                <a:latin typeface="Arial"/>
                <a:cs typeface="Arial"/>
              </a:rPr>
              <a:t>as, </a:t>
            </a:r>
            <a:r>
              <a:rPr sz="900" i="1" spc="-5" dirty="0" smtClean="0">
                <a:latin typeface="Arial"/>
                <a:cs typeface="Arial"/>
              </a:rPr>
              <a:t>RT</a:t>
            </a:r>
            <a:r>
              <a:rPr sz="900" i="1" spc="0" dirty="0" smtClean="0">
                <a:latin typeface="Arial"/>
                <a:cs typeface="Arial"/>
              </a:rPr>
              <a:t>D</a:t>
            </a:r>
            <a:r>
              <a:rPr sz="900" i="1" spc="-5" dirty="0" smtClean="0">
                <a:latin typeface="Arial"/>
                <a:cs typeface="Arial"/>
              </a:rPr>
              <a:t> Boar</a:t>
            </a:r>
            <a:r>
              <a:rPr sz="900" i="1" spc="0" dirty="0" smtClean="0">
                <a:latin typeface="Arial"/>
                <a:cs typeface="Arial"/>
              </a:rPr>
              <a:t>d </a:t>
            </a:r>
            <a:r>
              <a:rPr sz="900" i="1" spc="-5" dirty="0" smtClean="0">
                <a:latin typeface="Arial"/>
                <a:cs typeface="Arial"/>
              </a:rPr>
              <a:t>Membe</a:t>
            </a:r>
            <a:r>
              <a:rPr sz="900" i="1" spc="0" dirty="0" smtClean="0">
                <a:latin typeface="Arial"/>
                <a:cs typeface="Arial"/>
              </a:rPr>
              <a:t>r</a:t>
            </a:r>
            <a:r>
              <a:rPr sz="900" i="1" spc="-10" dirty="0" smtClean="0">
                <a:latin typeface="Arial"/>
                <a:cs typeface="Arial"/>
              </a:rPr>
              <a:t> </a:t>
            </a:r>
            <a:r>
              <a:rPr sz="900" i="1" spc="-5" dirty="0" smtClean="0">
                <a:latin typeface="Arial"/>
                <a:cs typeface="Arial"/>
              </a:rPr>
              <a:t>Nat</a:t>
            </a:r>
            <a:r>
              <a:rPr sz="900" i="1" spc="0" dirty="0" smtClean="0">
                <a:latin typeface="Arial"/>
                <a:cs typeface="Arial"/>
              </a:rPr>
              <a:t>e</a:t>
            </a:r>
            <a:r>
              <a:rPr sz="900" i="1" spc="5" dirty="0" smtClean="0">
                <a:latin typeface="Arial"/>
                <a:cs typeface="Arial"/>
              </a:rPr>
              <a:t> </a:t>
            </a:r>
            <a:r>
              <a:rPr sz="900" i="1" spc="-5" dirty="0" smtClean="0">
                <a:latin typeface="Arial"/>
                <a:cs typeface="Arial"/>
              </a:rPr>
              <a:t>Hol</a:t>
            </a:r>
            <a:r>
              <a:rPr sz="900" i="1" spc="0" dirty="0" smtClean="0">
                <a:latin typeface="Arial"/>
                <a:cs typeface="Arial"/>
              </a:rPr>
              <a:t>d</a:t>
            </a:r>
            <a:r>
              <a:rPr sz="900" i="1" spc="-5" dirty="0" smtClean="0">
                <a:latin typeface="Arial"/>
                <a:cs typeface="Arial"/>
              </a:rPr>
              <a:t>en</a:t>
            </a:r>
            <a:r>
              <a:rPr sz="900" i="1" spc="0" dirty="0" smtClean="0">
                <a:latin typeface="Arial"/>
                <a:cs typeface="Arial"/>
              </a:rPr>
              <a:t>, </a:t>
            </a:r>
            <a:r>
              <a:rPr sz="900" i="1" spc="-5" dirty="0" smtClean="0">
                <a:latin typeface="Arial"/>
                <a:cs typeface="Arial"/>
              </a:rPr>
              <a:t>RT</a:t>
            </a:r>
            <a:r>
              <a:rPr sz="900" i="1" spc="0" dirty="0" smtClean="0">
                <a:latin typeface="Arial"/>
                <a:cs typeface="Arial"/>
              </a:rPr>
              <a:t>D d</a:t>
            </a:r>
            <a:r>
              <a:rPr sz="900" i="1" spc="-5" dirty="0" smtClean="0">
                <a:latin typeface="Arial"/>
                <a:cs typeface="Arial"/>
              </a:rPr>
              <a:t>irecto</a:t>
            </a:r>
            <a:r>
              <a:rPr sz="900" i="1" spc="0" dirty="0" smtClean="0">
                <a:latin typeface="Arial"/>
                <a:cs typeface="Arial"/>
              </a:rPr>
              <a:t>r </a:t>
            </a:r>
            <a:r>
              <a:rPr sz="900" i="1" spc="-5" dirty="0" smtClean="0">
                <a:latin typeface="Arial"/>
                <a:cs typeface="Arial"/>
              </a:rPr>
              <a:t>o</a:t>
            </a:r>
            <a:r>
              <a:rPr sz="900" i="1" spc="0" dirty="0" smtClean="0">
                <a:latin typeface="Arial"/>
                <a:cs typeface="Arial"/>
              </a:rPr>
              <a:t>f </a:t>
            </a:r>
            <a:r>
              <a:rPr sz="900" i="1" spc="-5" dirty="0" smtClean="0">
                <a:latin typeface="Arial"/>
                <a:cs typeface="Arial"/>
              </a:rPr>
              <a:t>system</a:t>
            </a:r>
            <a:r>
              <a:rPr sz="900" i="1" spc="0" dirty="0" smtClean="0">
                <a:latin typeface="Arial"/>
                <a:cs typeface="Arial"/>
              </a:rPr>
              <a:t>s </a:t>
            </a:r>
            <a:r>
              <a:rPr sz="900" i="1" spc="-5" dirty="0" smtClean="0">
                <a:latin typeface="Arial"/>
                <a:cs typeface="Arial"/>
              </a:rPr>
              <a:t>de</a:t>
            </a:r>
            <a:r>
              <a:rPr sz="900" i="1" spc="5" dirty="0" smtClean="0">
                <a:latin typeface="Arial"/>
                <a:cs typeface="Arial"/>
              </a:rPr>
              <a:t>s</a:t>
            </a:r>
            <a:r>
              <a:rPr sz="900" i="1" spc="-5" dirty="0" smtClean="0">
                <a:latin typeface="Arial"/>
                <a:cs typeface="Arial"/>
              </a:rPr>
              <a:t>ig</a:t>
            </a:r>
            <a:r>
              <a:rPr sz="900" i="1" spc="0" dirty="0" smtClean="0">
                <a:latin typeface="Arial"/>
                <a:cs typeface="Arial"/>
              </a:rPr>
              <a:t>n a</a:t>
            </a:r>
            <a:r>
              <a:rPr sz="900" i="1" spc="-5" dirty="0" smtClean="0">
                <a:latin typeface="Arial"/>
                <a:cs typeface="Arial"/>
              </a:rPr>
              <a:t>n</a:t>
            </a:r>
            <a:r>
              <a:rPr sz="900" i="1" spc="0" dirty="0" smtClean="0">
                <a:latin typeface="Arial"/>
                <a:cs typeface="Arial"/>
              </a:rPr>
              <a:t>d</a:t>
            </a:r>
            <a:r>
              <a:rPr sz="900" i="1" spc="5" dirty="0" smtClean="0">
                <a:latin typeface="Arial"/>
                <a:cs typeface="Arial"/>
              </a:rPr>
              <a:t> </a:t>
            </a:r>
            <a:r>
              <a:rPr sz="900" i="1" spc="-5" dirty="0" smtClean="0">
                <a:latin typeface="Arial"/>
                <a:cs typeface="Arial"/>
              </a:rPr>
              <a:t>analy</a:t>
            </a:r>
            <a:r>
              <a:rPr sz="900" i="1" spc="5" dirty="0" smtClean="0">
                <a:latin typeface="Arial"/>
                <a:cs typeface="Arial"/>
              </a:rPr>
              <a:t>s</a:t>
            </a:r>
            <a:r>
              <a:rPr sz="900" i="1" spc="-5" dirty="0" smtClean="0">
                <a:latin typeface="Arial"/>
                <a:cs typeface="Arial"/>
              </a:rPr>
              <a:t>i</a:t>
            </a:r>
            <a:r>
              <a:rPr sz="900" i="1" spc="0" dirty="0" smtClean="0">
                <a:latin typeface="Arial"/>
                <a:cs typeface="Arial"/>
              </a:rPr>
              <a:t>s </a:t>
            </a:r>
            <a:r>
              <a:rPr sz="900" i="1" spc="-5" dirty="0" smtClean="0">
                <a:latin typeface="Arial"/>
                <a:cs typeface="Arial"/>
              </a:rPr>
              <a:t>Joel Sand</a:t>
            </a:r>
            <a:r>
              <a:rPr sz="900" i="1" spc="0" dirty="0" smtClean="0">
                <a:latin typeface="Arial"/>
                <a:cs typeface="Arial"/>
              </a:rPr>
              <a:t>b</a:t>
            </a:r>
            <a:r>
              <a:rPr sz="900" i="1" spc="-5" dirty="0" smtClean="0">
                <a:latin typeface="Arial"/>
                <a:cs typeface="Arial"/>
              </a:rPr>
              <a:t>erg</a:t>
            </a:r>
            <a:r>
              <a:rPr sz="900" i="1" spc="0" dirty="0" smtClean="0">
                <a:latin typeface="Arial"/>
                <a:cs typeface="Arial"/>
              </a:rPr>
              <a:t>, </a:t>
            </a:r>
            <a:r>
              <a:rPr sz="900" i="1" spc="-5" dirty="0" smtClean="0">
                <a:latin typeface="Arial"/>
                <a:cs typeface="Arial"/>
              </a:rPr>
              <a:t>Lo</a:t>
            </a:r>
            <a:r>
              <a:rPr sz="900" i="1" spc="0" dirty="0" smtClean="0">
                <a:latin typeface="Arial"/>
                <a:cs typeface="Arial"/>
              </a:rPr>
              <a:t>s</a:t>
            </a:r>
            <a:r>
              <a:rPr sz="900" i="1" spc="5" dirty="0" smtClean="0">
                <a:latin typeface="Arial"/>
                <a:cs typeface="Arial"/>
              </a:rPr>
              <a:t> </a:t>
            </a:r>
            <a:r>
              <a:rPr sz="900" i="1" spc="-5" dirty="0" smtClean="0">
                <a:latin typeface="Arial"/>
                <a:cs typeface="Arial"/>
              </a:rPr>
              <a:t>Ange</a:t>
            </a:r>
            <a:r>
              <a:rPr sz="900" i="1" spc="0" dirty="0" smtClean="0">
                <a:latin typeface="Arial"/>
                <a:cs typeface="Arial"/>
              </a:rPr>
              <a:t>l</a:t>
            </a:r>
            <a:r>
              <a:rPr sz="900" i="1" spc="-5" dirty="0" smtClean="0">
                <a:latin typeface="Arial"/>
                <a:cs typeface="Arial"/>
              </a:rPr>
              <a:t>e</a:t>
            </a:r>
            <a:r>
              <a:rPr sz="900" i="1" spc="0" dirty="0" smtClean="0">
                <a:latin typeface="Arial"/>
                <a:cs typeface="Arial"/>
              </a:rPr>
              <a:t>s </a:t>
            </a:r>
            <a:r>
              <a:rPr sz="900" i="1" spc="-5" dirty="0" smtClean="0">
                <a:latin typeface="Arial"/>
                <a:cs typeface="Arial"/>
              </a:rPr>
              <a:t>Co</a:t>
            </a:r>
            <a:r>
              <a:rPr sz="900" i="1" spc="0" dirty="0" smtClean="0">
                <a:latin typeface="Arial"/>
                <a:cs typeface="Arial"/>
              </a:rPr>
              <a:t>u</a:t>
            </a:r>
            <a:r>
              <a:rPr sz="900" i="1" spc="-5" dirty="0" smtClean="0">
                <a:latin typeface="Arial"/>
                <a:cs typeface="Arial"/>
              </a:rPr>
              <a:t>nt</a:t>
            </a:r>
            <a:r>
              <a:rPr sz="900" i="1" spc="0" dirty="0" smtClean="0">
                <a:latin typeface="Arial"/>
                <a:cs typeface="Arial"/>
              </a:rPr>
              <a:t>y Tr</a:t>
            </a:r>
            <a:r>
              <a:rPr sz="900" i="1" spc="-5" dirty="0" smtClean="0">
                <a:latin typeface="Arial"/>
                <a:cs typeface="Arial"/>
              </a:rPr>
              <a:t>ansportati</a:t>
            </a:r>
            <a:r>
              <a:rPr sz="900" i="1" spc="0" dirty="0" smtClean="0">
                <a:latin typeface="Arial"/>
                <a:cs typeface="Arial"/>
              </a:rPr>
              <a:t>on</a:t>
            </a:r>
            <a:r>
              <a:rPr sz="900" i="1" spc="-5" dirty="0" smtClean="0">
                <a:latin typeface="Arial"/>
                <a:cs typeface="Arial"/>
              </a:rPr>
              <a:t> (LAC</a:t>
            </a:r>
            <a:r>
              <a:rPr sz="900" i="1" spc="0" dirty="0" smtClean="0">
                <a:latin typeface="Arial"/>
                <a:cs typeface="Arial"/>
              </a:rPr>
              <a:t>T</a:t>
            </a:r>
            <a:r>
              <a:rPr sz="900" i="1" spc="-5" dirty="0" smtClean="0">
                <a:latin typeface="Arial"/>
                <a:cs typeface="Arial"/>
              </a:rPr>
              <a:t>C</a:t>
            </a:r>
            <a:r>
              <a:rPr sz="900" i="1" spc="0" dirty="0" smtClean="0">
                <a:latin typeface="Arial"/>
                <a:cs typeface="Arial"/>
              </a:rPr>
              <a:t>) </a:t>
            </a:r>
            <a:r>
              <a:rPr sz="900" i="1" spc="-5" dirty="0" smtClean="0">
                <a:latin typeface="Arial"/>
                <a:cs typeface="Arial"/>
              </a:rPr>
              <a:t>Ex</a:t>
            </a:r>
            <a:r>
              <a:rPr sz="900" i="1" spc="0" dirty="0" smtClean="0">
                <a:latin typeface="Arial"/>
                <a:cs typeface="Arial"/>
              </a:rPr>
              <a:t>ec</a:t>
            </a:r>
            <a:r>
              <a:rPr sz="900" i="1" spc="-5" dirty="0" smtClean="0">
                <a:latin typeface="Arial"/>
                <a:cs typeface="Arial"/>
              </a:rPr>
              <a:t>utiv</a:t>
            </a:r>
            <a:r>
              <a:rPr sz="900" i="1" spc="0" dirty="0" smtClean="0">
                <a:latin typeface="Arial"/>
                <a:cs typeface="Arial"/>
              </a:rPr>
              <a:t>e </a:t>
            </a:r>
            <a:r>
              <a:rPr sz="900" i="1" spc="-5" dirty="0" smtClean="0">
                <a:latin typeface="Arial"/>
                <a:cs typeface="Arial"/>
              </a:rPr>
              <a:t>Directo</a:t>
            </a:r>
            <a:r>
              <a:rPr sz="900" i="1" spc="0" dirty="0" smtClean="0">
                <a:latin typeface="Arial"/>
                <a:cs typeface="Arial"/>
              </a:rPr>
              <a:t>r</a:t>
            </a:r>
            <a:r>
              <a:rPr sz="900" i="1" spc="5" dirty="0" smtClean="0">
                <a:latin typeface="Arial"/>
                <a:cs typeface="Arial"/>
              </a:rPr>
              <a:t> </a:t>
            </a:r>
            <a:r>
              <a:rPr sz="900" i="1" spc="-5" dirty="0" smtClean="0">
                <a:latin typeface="Arial"/>
                <a:cs typeface="Arial"/>
              </a:rPr>
              <a:t>Nei</a:t>
            </a:r>
            <a:r>
              <a:rPr sz="900" i="1" spc="0" dirty="0" smtClean="0">
                <a:latin typeface="Arial"/>
                <a:cs typeface="Arial"/>
              </a:rPr>
              <a:t>l </a:t>
            </a:r>
            <a:r>
              <a:rPr sz="900" i="1" spc="-5" dirty="0" smtClean="0">
                <a:latin typeface="Arial"/>
                <a:cs typeface="Arial"/>
              </a:rPr>
              <a:t>Peter</a:t>
            </a:r>
            <a:r>
              <a:rPr sz="900" i="1" spc="5" dirty="0" smtClean="0">
                <a:latin typeface="Arial"/>
                <a:cs typeface="Arial"/>
              </a:rPr>
              <a:t>s</a:t>
            </a:r>
            <a:r>
              <a:rPr sz="900" i="1" spc="-5" dirty="0" smtClean="0">
                <a:latin typeface="Arial"/>
                <a:cs typeface="Arial"/>
              </a:rPr>
              <a:t>o</a:t>
            </a:r>
            <a:r>
              <a:rPr sz="900" i="1" spc="0" dirty="0" smtClean="0">
                <a:latin typeface="Arial"/>
                <a:cs typeface="Arial"/>
              </a:rPr>
              <a:t>n</a:t>
            </a:r>
            <a:r>
              <a:rPr sz="900" i="1" spc="5" dirty="0" smtClean="0">
                <a:latin typeface="Arial"/>
                <a:cs typeface="Arial"/>
              </a:rPr>
              <a:t> </a:t>
            </a:r>
            <a:r>
              <a:rPr sz="900" i="1" spc="-5" dirty="0" smtClean="0">
                <a:latin typeface="Arial"/>
                <a:cs typeface="Arial"/>
              </a:rPr>
              <a:t>an</a:t>
            </a:r>
            <a:r>
              <a:rPr sz="900" i="1" spc="0" dirty="0" smtClean="0">
                <a:latin typeface="Arial"/>
                <a:cs typeface="Arial"/>
              </a:rPr>
              <a:t>d </a:t>
            </a:r>
            <a:r>
              <a:rPr sz="900" i="1" spc="-5" dirty="0" smtClean="0">
                <a:latin typeface="Arial"/>
                <a:cs typeface="Arial"/>
              </a:rPr>
              <a:t>LAC</a:t>
            </a:r>
            <a:r>
              <a:rPr sz="900" i="1" spc="0" dirty="0" smtClean="0">
                <a:latin typeface="Arial"/>
                <a:cs typeface="Arial"/>
              </a:rPr>
              <a:t>TC</a:t>
            </a:r>
            <a:r>
              <a:rPr sz="900" i="1" spc="-5" dirty="0" smtClean="0">
                <a:latin typeface="Arial"/>
                <a:cs typeface="Arial"/>
              </a:rPr>
              <a:t> </a:t>
            </a:r>
            <a:r>
              <a:rPr sz="900" i="1" spc="0" dirty="0" smtClean="0">
                <a:latin typeface="Arial"/>
                <a:cs typeface="Arial"/>
              </a:rPr>
              <a:t>Com</a:t>
            </a:r>
            <a:r>
              <a:rPr sz="900" i="1" spc="-5" dirty="0" smtClean="0">
                <a:latin typeface="Arial"/>
                <a:cs typeface="Arial"/>
              </a:rPr>
              <a:t>mis</a:t>
            </a:r>
            <a:r>
              <a:rPr sz="900" i="1" spc="5" dirty="0" smtClean="0">
                <a:latin typeface="Arial"/>
                <a:cs typeface="Arial"/>
              </a:rPr>
              <a:t>s</a:t>
            </a:r>
            <a:r>
              <a:rPr sz="900" i="1" spc="-5" dirty="0" smtClean="0">
                <a:latin typeface="Arial"/>
                <a:cs typeface="Arial"/>
              </a:rPr>
              <a:t>io</a:t>
            </a:r>
            <a:r>
              <a:rPr sz="900" i="1" spc="0" dirty="0" smtClean="0">
                <a:latin typeface="Arial"/>
                <a:cs typeface="Arial"/>
              </a:rPr>
              <a:t>n</a:t>
            </a:r>
            <a:r>
              <a:rPr sz="900" i="1" spc="-5" dirty="0" smtClean="0">
                <a:latin typeface="Arial"/>
                <a:cs typeface="Arial"/>
              </a:rPr>
              <a:t>e</a:t>
            </a:r>
            <a:r>
              <a:rPr sz="900" i="1" spc="0" dirty="0" smtClean="0">
                <a:latin typeface="Arial"/>
                <a:cs typeface="Arial"/>
              </a:rPr>
              <a:t>r </a:t>
            </a:r>
            <a:r>
              <a:rPr sz="900" i="1" spc="-5" dirty="0" smtClean="0">
                <a:latin typeface="Arial"/>
                <a:cs typeface="Arial"/>
              </a:rPr>
              <a:t>R</a:t>
            </a:r>
            <a:r>
              <a:rPr sz="900" i="1" spc="0" dirty="0" smtClean="0">
                <a:latin typeface="Arial"/>
                <a:cs typeface="Arial"/>
              </a:rPr>
              <a:t>ay </a:t>
            </a:r>
            <a:r>
              <a:rPr sz="900" i="1" spc="-5" dirty="0" smtClean="0">
                <a:latin typeface="Arial"/>
                <a:cs typeface="Arial"/>
              </a:rPr>
              <a:t>Grabinsk</a:t>
            </a:r>
            <a:r>
              <a:rPr sz="900" i="1" spc="0" dirty="0" smtClean="0">
                <a:latin typeface="Arial"/>
                <a:cs typeface="Arial"/>
              </a:rPr>
              <a:t>i</a:t>
            </a:r>
            <a:r>
              <a:rPr sz="1200" i="1" spc="0" dirty="0" smtClean="0">
                <a:latin typeface="Arial"/>
                <a:cs typeface="Arial"/>
              </a:rPr>
              <a:t>.</a:t>
            </a:r>
            <a:endParaRPr sz="12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1476"/>
    </mc:Choice>
    <mc:Fallback xmlns="">
      <p:transition spd="slow" advTm="1147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14400"/>
            <a:ext cx="7543800" cy="716280"/>
          </a:xfrm>
          <a:custGeom>
            <a:avLst/>
            <a:gdLst/>
            <a:ahLst/>
            <a:cxnLst/>
            <a:rect l="l" t="t" r="r" b="b"/>
            <a:pathLst>
              <a:path w="7543800" h="716280">
                <a:moveTo>
                  <a:pt x="0" y="0"/>
                </a:moveTo>
                <a:lnTo>
                  <a:pt x="0" y="716280"/>
                </a:lnTo>
                <a:lnTo>
                  <a:pt x="7543800" y="7162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461008" y="1052576"/>
            <a:ext cx="5233670" cy="433070"/>
          </a:xfrm>
          <a:prstGeom prst="rect">
            <a:avLst/>
          </a:prstGeom>
        </p:spPr>
        <p:txBody>
          <a:bodyPr vert="horz" wrap="square" lIns="0" tIns="0" rIns="0" bIns="0" rtlCol="0">
            <a:noAutofit/>
          </a:bodyPr>
          <a:lstStyle/>
          <a:p>
            <a:pPr marL="12700">
              <a:lnSpc>
                <a:spcPct val="100000"/>
              </a:lnSpc>
            </a:pPr>
            <a:r>
              <a:rPr sz="2800" b="1" dirty="0" smtClean="0">
                <a:latin typeface="Berlin Sans FB Demi"/>
                <a:cs typeface="Berlin Sans FB Demi"/>
              </a:rPr>
              <a:t>1871 Inventor-</a:t>
            </a:r>
            <a:r>
              <a:rPr sz="2800" b="1" spc="-5" dirty="0" smtClean="0">
                <a:latin typeface="Berlin Sans FB Demi"/>
                <a:cs typeface="Berlin Sans FB Demi"/>
              </a:rPr>
              <a:t> </a:t>
            </a:r>
            <a:r>
              <a:rPr sz="2800" b="1" spc="0" dirty="0" smtClean="0">
                <a:latin typeface="Berlin Sans FB Demi"/>
                <a:cs typeface="Berlin Sans FB Demi"/>
              </a:rPr>
              <a:t>Rail Safety Devices</a:t>
            </a:r>
            <a:endParaRPr sz="2800" dirty="0">
              <a:latin typeface="Berlin Sans FB Demi"/>
              <a:cs typeface="Berlin Sans FB Demi"/>
            </a:endParaRPr>
          </a:p>
        </p:txBody>
      </p:sp>
      <p:sp>
        <p:nvSpPr>
          <p:cNvPr id="4" name="object 4"/>
          <p:cNvSpPr/>
          <p:nvPr/>
        </p:nvSpPr>
        <p:spPr>
          <a:xfrm>
            <a:off x="609981" y="1808018"/>
            <a:ext cx="6933438" cy="4572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1006094" y="244347"/>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8137"/>
    </mc:Choice>
    <mc:Fallback xmlns="">
      <p:transition spd="slow" advTm="813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838200"/>
            <a:ext cx="7620000" cy="685800"/>
          </a:xfrm>
          <a:custGeom>
            <a:avLst/>
            <a:gdLst/>
            <a:ahLst/>
            <a:cxnLst/>
            <a:rect l="l" t="t" r="r" b="b"/>
            <a:pathLst>
              <a:path w="7620000" h="685800">
                <a:moveTo>
                  <a:pt x="0" y="0"/>
                </a:moveTo>
                <a:lnTo>
                  <a:pt x="0" y="685800"/>
                </a:lnTo>
                <a:lnTo>
                  <a:pt x="7620000" y="685800"/>
                </a:lnTo>
                <a:lnTo>
                  <a:pt x="7620000" y="0"/>
                </a:lnTo>
                <a:lnTo>
                  <a:pt x="0" y="0"/>
                </a:lnTo>
                <a:close/>
              </a:path>
            </a:pathLst>
          </a:custGeom>
          <a:solidFill>
            <a:srgbClr val="CC3300"/>
          </a:solidFill>
        </p:spPr>
        <p:txBody>
          <a:bodyPr wrap="square" lIns="0" tIns="0" rIns="0" bIns="0" rtlCol="0">
            <a:noAutofit/>
          </a:bodyPr>
          <a:lstStyle/>
          <a:p>
            <a:endParaRPr/>
          </a:p>
        </p:txBody>
      </p:sp>
      <p:sp>
        <p:nvSpPr>
          <p:cNvPr id="4" name="object 4"/>
          <p:cNvSpPr txBox="1"/>
          <p:nvPr/>
        </p:nvSpPr>
        <p:spPr>
          <a:xfrm>
            <a:off x="533400" y="821436"/>
            <a:ext cx="7315200" cy="725805"/>
          </a:xfrm>
          <a:prstGeom prst="rect">
            <a:avLst/>
          </a:prstGeom>
        </p:spPr>
        <p:txBody>
          <a:bodyPr vert="horz" wrap="square" lIns="0" tIns="0" rIns="0" bIns="0" rtlCol="0">
            <a:noAutofit/>
          </a:bodyPr>
          <a:lstStyle/>
          <a:p>
            <a:pPr marL="2242185" marR="12700" indent="-2230120" algn="ctr">
              <a:lnSpc>
                <a:spcPts val="2880"/>
              </a:lnSpc>
            </a:pPr>
            <a:r>
              <a:rPr lang="en-US" sz="2400" b="1" spc="-15" dirty="0" smtClean="0">
                <a:latin typeface="Berlin Sans FB Demi"/>
                <a:cs typeface="Berlin Sans FB Demi"/>
              </a:rPr>
              <a:t>LA LEADERS - </a:t>
            </a:r>
            <a:r>
              <a:rPr sz="2400" b="1" spc="-15" dirty="0" smtClean="0">
                <a:latin typeface="Berlin Sans FB Demi"/>
                <a:cs typeface="Berlin Sans FB Demi"/>
              </a:rPr>
              <a:t>1979-2000 U.</a:t>
            </a:r>
            <a:r>
              <a:rPr sz="2400" b="1" spc="-5" dirty="0" smtClean="0">
                <a:latin typeface="Berlin Sans FB Demi"/>
                <a:cs typeface="Berlin Sans FB Demi"/>
              </a:rPr>
              <a:t> </a:t>
            </a:r>
            <a:r>
              <a:rPr sz="2400" b="1" spc="-10" dirty="0" smtClean="0">
                <a:latin typeface="Berlin Sans FB Demi"/>
                <a:cs typeface="Berlin Sans FB Demi"/>
              </a:rPr>
              <a:t>S. </a:t>
            </a:r>
            <a:r>
              <a:rPr sz="2400" b="1" spc="-15" dirty="0" smtClean="0">
                <a:latin typeface="Berlin Sans FB Demi"/>
                <a:cs typeface="Berlin Sans FB Demi"/>
              </a:rPr>
              <a:t>Representative &amp;</a:t>
            </a:r>
            <a:r>
              <a:rPr sz="2400" b="1" spc="-5" dirty="0" smtClean="0">
                <a:latin typeface="Berlin Sans FB Demi"/>
                <a:cs typeface="Berlin Sans FB Demi"/>
              </a:rPr>
              <a:t> </a:t>
            </a:r>
            <a:r>
              <a:rPr sz="2400" b="1" spc="-15" dirty="0" smtClean="0">
                <a:latin typeface="Berlin Sans FB Demi"/>
                <a:cs typeface="Berlin Sans FB Demi"/>
              </a:rPr>
              <a:t>Congressman</a:t>
            </a:r>
            <a:r>
              <a:rPr sz="2400" b="1" spc="-10" dirty="0" smtClean="0">
                <a:latin typeface="Berlin Sans FB Demi"/>
                <a:cs typeface="Berlin Sans FB Demi"/>
              </a:rPr>
              <a:t> Julian</a:t>
            </a:r>
            <a:r>
              <a:rPr sz="2400" b="1" spc="5" dirty="0" smtClean="0">
                <a:latin typeface="Berlin Sans FB Demi"/>
                <a:cs typeface="Berlin Sans FB Demi"/>
              </a:rPr>
              <a:t> </a:t>
            </a:r>
            <a:r>
              <a:rPr sz="2400" b="1" spc="-15" dirty="0" smtClean="0">
                <a:latin typeface="Berlin Sans FB Demi"/>
                <a:cs typeface="Berlin Sans FB Demi"/>
              </a:rPr>
              <a:t>C.</a:t>
            </a:r>
            <a:r>
              <a:rPr sz="2400" b="1" spc="5" dirty="0" smtClean="0">
                <a:latin typeface="Berlin Sans FB Demi"/>
                <a:cs typeface="Berlin Sans FB Demi"/>
              </a:rPr>
              <a:t> </a:t>
            </a:r>
            <a:r>
              <a:rPr sz="2400" b="1" spc="-15" dirty="0" smtClean="0">
                <a:latin typeface="Berlin Sans FB Demi"/>
                <a:cs typeface="Berlin Sans FB Demi"/>
              </a:rPr>
              <a:t>Dixon</a:t>
            </a:r>
            <a:endParaRPr sz="2400" dirty="0">
              <a:latin typeface="Berlin Sans FB Demi"/>
              <a:cs typeface="Berlin Sans FB Demi"/>
            </a:endParaRPr>
          </a:p>
        </p:txBody>
      </p:sp>
      <p:sp>
        <p:nvSpPr>
          <p:cNvPr id="5" name="object 5"/>
          <p:cNvSpPr/>
          <p:nvPr/>
        </p:nvSpPr>
        <p:spPr>
          <a:xfrm>
            <a:off x="1676400" y="1905000"/>
            <a:ext cx="1330451" cy="20193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228600" y="1676400"/>
            <a:ext cx="1362455" cy="17526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231902" y="1640973"/>
            <a:ext cx="7728584" cy="2169027"/>
          </a:xfrm>
          <a:prstGeom prst="rect">
            <a:avLst/>
          </a:prstGeom>
        </p:spPr>
        <p:txBody>
          <a:bodyPr vert="horz" wrap="square" lIns="0" tIns="0" rIns="0" bIns="0" rtlCol="0">
            <a:noAutofit/>
          </a:bodyPr>
          <a:lstStyle/>
          <a:p>
            <a:pPr marL="2983865" marR="132715" indent="0">
              <a:lnSpc>
                <a:spcPct val="99700"/>
              </a:lnSpc>
            </a:pPr>
            <a:r>
              <a:rPr lang="en-US" sz="1600" spc="-15" dirty="0" smtClean="0">
                <a:latin typeface="Arial"/>
                <a:cs typeface="Arial"/>
              </a:rPr>
              <a:t>“</a:t>
            </a:r>
            <a:r>
              <a:rPr sz="1600" spc="-15" dirty="0" smtClean="0">
                <a:latin typeface="Arial"/>
                <a:cs typeface="Arial"/>
              </a:rPr>
              <a:t>Thi</a:t>
            </a:r>
            <a:r>
              <a:rPr sz="1600" spc="-10" dirty="0" smtClean="0">
                <a:latin typeface="Arial"/>
                <a:cs typeface="Arial"/>
              </a:rPr>
              <a:t>s</a:t>
            </a:r>
            <a:r>
              <a:rPr sz="1600" spc="-5" dirty="0" smtClean="0">
                <a:latin typeface="Arial"/>
                <a:cs typeface="Arial"/>
              </a:rPr>
              <a:t> </a:t>
            </a:r>
            <a:r>
              <a:rPr sz="1600" spc="-15" dirty="0" smtClean="0">
                <a:latin typeface="Arial"/>
                <a:cs typeface="Arial"/>
              </a:rPr>
              <a:t>specia</a:t>
            </a:r>
            <a:r>
              <a:rPr sz="1600" spc="-5" dirty="0" smtClean="0">
                <a:latin typeface="Arial"/>
                <a:cs typeface="Arial"/>
              </a:rPr>
              <a:t>l </a:t>
            </a:r>
            <a:r>
              <a:rPr sz="1600" spc="-15" dirty="0" smtClean="0">
                <a:latin typeface="Arial"/>
                <a:cs typeface="Arial"/>
              </a:rPr>
              <a:t>bronz</a:t>
            </a:r>
            <a:r>
              <a:rPr sz="1600" spc="-10" dirty="0" smtClean="0">
                <a:latin typeface="Arial"/>
                <a:cs typeface="Arial"/>
              </a:rPr>
              <a:t>e</a:t>
            </a:r>
            <a:r>
              <a:rPr sz="1600" spc="-5" dirty="0" smtClean="0">
                <a:latin typeface="Arial"/>
                <a:cs typeface="Arial"/>
              </a:rPr>
              <a:t> </a:t>
            </a:r>
            <a:r>
              <a:rPr sz="1600" spc="-15" dirty="0" smtClean="0">
                <a:latin typeface="Arial"/>
                <a:cs typeface="Arial"/>
              </a:rPr>
              <a:t>plaqu</a:t>
            </a:r>
            <a:r>
              <a:rPr sz="1600" spc="-10" dirty="0" smtClean="0">
                <a:latin typeface="Arial"/>
                <a:cs typeface="Arial"/>
              </a:rPr>
              <a:t>e </a:t>
            </a:r>
            <a:r>
              <a:rPr sz="1600" spc="-15" dirty="0" smtClean="0">
                <a:latin typeface="Arial"/>
                <a:cs typeface="Arial"/>
              </a:rPr>
              <a:t>signifie</a:t>
            </a:r>
            <a:r>
              <a:rPr sz="1600" spc="-10" dirty="0" smtClean="0">
                <a:latin typeface="Arial"/>
                <a:cs typeface="Arial"/>
              </a:rPr>
              <a:t>s </a:t>
            </a:r>
            <a:r>
              <a:rPr sz="1600" spc="-15" dirty="0" smtClean="0">
                <a:latin typeface="Arial"/>
                <a:cs typeface="Arial"/>
              </a:rPr>
              <a:t>th</a:t>
            </a:r>
            <a:r>
              <a:rPr sz="1600" spc="-10" dirty="0" smtClean="0">
                <a:latin typeface="Arial"/>
                <a:cs typeface="Arial"/>
              </a:rPr>
              <a:t>e </a:t>
            </a:r>
            <a:r>
              <a:rPr sz="1600" spc="-15" dirty="0" smtClean="0">
                <a:latin typeface="Arial"/>
                <a:cs typeface="Arial"/>
              </a:rPr>
              <a:t>tremendous gratitud</a:t>
            </a:r>
            <a:r>
              <a:rPr sz="1600" spc="-10" dirty="0" smtClean="0">
                <a:latin typeface="Arial"/>
                <a:cs typeface="Arial"/>
              </a:rPr>
              <a:t>e </a:t>
            </a:r>
            <a:r>
              <a:rPr sz="1600" spc="-15" dirty="0" smtClean="0">
                <a:latin typeface="Arial"/>
                <a:cs typeface="Arial"/>
              </a:rPr>
              <a:t>MT</a:t>
            </a:r>
            <a:r>
              <a:rPr sz="1600" spc="-10" dirty="0" smtClean="0">
                <a:latin typeface="Arial"/>
                <a:cs typeface="Arial"/>
              </a:rPr>
              <a:t>A</a:t>
            </a:r>
            <a:r>
              <a:rPr sz="1600" spc="-5" dirty="0" smtClean="0">
                <a:latin typeface="Arial"/>
                <a:cs typeface="Arial"/>
              </a:rPr>
              <a:t> </a:t>
            </a:r>
            <a:r>
              <a:rPr sz="1600" spc="-10" dirty="0" smtClean="0">
                <a:latin typeface="Arial"/>
                <a:cs typeface="Arial"/>
              </a:rPr>
              <a:t>a</a:t>
            </a:r>
            <a:r>
              <a:rPr sz="1600" spc="-15" dirty="0" smtClean="0">
                <a:latin typeface="Arial"/>
                <a:cs typeface="Arial"/>
              </a:rPr>
              <a:t>n</a:t>
            </a:r>
            <a:r>
              <a:rPr sz="1600" spc="-10" dirty="0" smtClean="0">
                <a:latin typeface="Arial"/>
                <a:cs typeface="Arial"/>
              </a:rPr>
              <a:t>d </a:t>
            </a:r>
            <a:r>
              <a:rPr sz="1600" spc="-15" dirty="0" smtClean="0">
                <a:latin typeface="Arial"/>
                <a:cs typeface="Arial"/>
              </a:rPr>
              <a:t>th</a:t>
            </a:r>
            <a:r>
              <a:rPr sz="1600" spc="-10" dirty="0" smtClean="0">
                <a:latin typeface="Arial"/>
                <a:cs typeface="Arial"/>
              </a:rPr>
              <a:t>e </a:t>
            </a:r>
            <a:r>
              <a:rPr sz="1600" spc="-15" dirty="0" smtClean="0">
                <a:latin typeface="Arial"/>
                <a:cs typeface="Arial"/>
              </a:rPr>
              <a:t>regio</a:t>
            </a:r>
            <a:r>
              <a:rPr sz="1600" spc="-10" dirty="0" smtClean="0">
                <a:latin typeface="Arial"/>
                <a:cs typeface="Arial"/>
              </a:rPr>
              <a:t>n </a:t>
            </a:r>
            <a:r>
              <a:rPr sz="1600" spc="-15" dirty="0" smtClean="0">
                <a:latin typeface="Arial"/>
                <a:cs typeface="Arial"/>
              </a:rPr>
              <a:t>ow</a:t>
            </a:r>
            <a:r>
              <a:rPr sz="1600" spc="-10" dirty="0" smtClean="0">
                <a:latin typeface="Arial"/>
                <a:cs typeface="Arial"/>
              </a:rPr>
              <a:t>e</a:t>
            </a:r>
            <a:r>
              <a:rPr sz="1600" spc="-5" dirty="0" smtClean="0">
                <a:latin typeface="Arial"/>
                <a:cs typeface="Arial"/>
              </a:rPr>
              <a:t> </a:t>
            </a:r>
            <a:r>
              <a:rPr sz="1600" spc="-10" dirty="0" smtClean="0">
                <a:latin typeface="Arial"/>
                <a:cs typeface="Arial"/>
              </a:rPr>
              <a:t>to</a:t>
            </a:r>
            <a:r>
              <a:rPr sz="1600" spc="-5" dirty="0" smtClean="0">
                <a:latin typeface="Arial"/>
                <a:cs typeface="Arial"/>
              </a:rPr>
              <a:t> </a:t>
            </a:r>
            <a:r>
              <a:rPr sz="1600" spc="-15" dirty="0" smtClean="0">
                <a:latin typeface="Arial"/>
                <a:cs typeface="Arial"/>
              </a:rPr>
              <a:t>Congress</a:t>
            </a:r>
            <a:r>
              <a:rPr sz="1600" spc="-10" dirty="0" smtClean="0">
                <a:latin typeface="Arial"/>
                <a:cs typeface="Arial"/>
              </a:rPr>
              <a:t>m</a:t>
            </a:r>
            <a:r>
              <a:rPr sz="1600" spc="-15" dirty="0" smtClean="0">
                <a:latin typeface="Arial"/>
                <a:cs typeface="Arial"/>
              </a:rPr>
              <a:t>a</a:t>
            </a:r>
            <a:r>
              <a:rPr sz="1600" spc="-10" dirty="0" smtClean="0">
                <a:latin typeface="Arial"/>
                <a:cs typeface="Arial"/>
              </a:rPr>
              <a:t>n </a:t>
            </a:r>
            <a:r>
              <a:rPr sz="1600" spc="-15" dirty="0" smtClean="0">
                <a:latin typeface="Arial"/>
                <a:cs typeface="Arial"/>
              </a:rPr>
              <a:t>Julian Dixo</a:t>
            </a:r>
            <a:r>
              <a:rPr sz="1600" spc="-10" dirty="0" smtClean="0">
                <a:latin typeface="Arial"/>
                <a:cs typeface="Arial"/>
              </a:rPr>
              <a:t>n</a:t>
            </a:r>
            <a:r>
              <a:rPr sz="1600" spc="-5" dirty="0" smtClean="0">
                <a:latin typeface="Arial"/>
                <a:cs typeface="Arial"/>
              </a:rPr>
              <a:t> </a:t>
            </a:r>
            <a:r>
              <a:rPr sz="1600" spc="-15" dirty="0" smtClean="0">
                <a:latin typeface="Arial"/>
                <a:cs typeface="Arial"/>
              </a:rPr>
              <a:t>fo</a:t>
            </a:r>
            <a:r>
              <a:rPr sz="1600" spc="-5" dirty="0" smtClean="0">
                <a:latin typeface="Arial"/>
                <a:cs typeface="Arial"/>
              </a:rPr>
              <a:t>r </a:t>
            </a:r>
            <a:r>
              <a:rPr sz="1600" spc="-15" dirty="0" smtClean="0">
                <a:latin typeface="Arial"/>
                <a:cs typeface="Arial"/>
              </a:rPr>
              <a:t>th</a:t>
            </a:r>
            <a:r>
              <a:rPr sz="1600" spc="-10" dirty="0" smtClean="0">
                <a:latin typeface="Arial"/>
                <a:cs typeface="Arial"/>
              </a:rPr>
              <a:t>e</a:t>
            </a:r>
            <a:r>
              <a:rPr sz="1600" spc="-5" dirty="0" smtClean="0">
                <a:latin typeface="Arial"/>
                <a:cs typeface="Arial"/>
              </a:rPr>
              <a:t> </a:t>
            </a:r>
            <a:r>
              <a:rPr sz="1600" spc="-15" dirty="0" smtClean="0">
                <a:latin typeface="Arial"/>
                <a:cs typeface="Arial"/>
              </a:rPr>
              <a:t>accomplish</a:t>
            </a:r>
            <a:r>
              <a:rPr sz="1600" spc="-25" dirty="0" smtClean="0">
                <a:latin typeface="Arial"/>
                <a:cs typeface="Arial"/>
              </a:rPr>
              <a:t>m</a:t>
            </a:r>
            <a:r>
              <a:rPr sz="1600" spc="-15" dirty="0" smtClean="0">
                <a:latin typeface="Arial"/>
                <a:cs typeface="Arial"/>
              </a:rPr>
              <a:t>ent</a:t>
            </a:r>
            <a:r>
              <a:rPr sz="1600" spc="-10" dirty="0" smtClean="0">
                <a:latin typeface="Arial"/>
                <a:cs typeface="Arial"/>
              </a:rPr>
              <a:t>s </a:t>
            </a:r>
            <a:r>
              <a:rPr sz="1600" spc="-15" dirty="0" smtClean="0">
                <a:latin typeface="Arial"/>
                <a:cs typeface="Arial"/>
              </a:rPr>
              <a:t>h</a:t>
            </a:r>
            <a:r>
              <a:rPr sz="1600" spc="-10" dirty="0" smtClean="0">
                <a:latin typeface="Arial"/>
                <a:cs typeface="Arial"/>
              </a:rPr>
              <a:t>e</a:t>
            </a:r>
            <a:r>
              <a:rPr sz="1600" spc="-5" dirty="0" smtClean="0">
                <a:latin typeface="Arial"/>
                <a:cs typeface="Arial"/>
              </a:rPr>
              <a:t> </a:t>
            </a:r>
            <a:r>
              <a:rPr sz="1600" spc="-15" dirty="0" smtClean="0">
                <a:latin typeface="Arial"/>
                <a:cs typeface="Arial"/>
              </a:rPr>
              <a:t>mad</a:t>
            </a:r>
            <a:r>
              <a:rPr sz="1600" spc="-10" dirty="0" smtClean="0">
                <a:latin typeface="Arial"/>
                <a:cs typeface="Arial"/>
              </a:rPr>
              <a:t>e</a:t>
            </a:r>
            <a:r>
              <a:rPr sz="1600" spc="-5" dirty="0" smtClean="0">
                <a:latin typeface="Arial"/>
                <a:cs typeface="Arial"/>
              </a:rPr>
              <a:t> </a:t>
            </a:r>
            <a:r>
              <a:rPr sz="1600" spc="-10" dirty="0" smtClean="0">
                <a:latin typeface="Arial"/>
                <a:cs typeface="Arial"/>
              </a:rPr>
              <a:t>in</a:t>
            </a:r>
            <a:r>
              <a:rPr sz="1600" spc="-5" dirty="0" smtClean="0">
                <a:latin typeface="Arial"/>
                <a:cs typeface="Arial"/>
              </a:rPr>
              <a:t> </a:t>
            </a:r>
            <a:r>
              <a:rPr sz="1600" spc="-15" dirty="0" smtClean="0">
                <a:latin typeface="Arial"/>
                <a:cs typeface="Arial"/>
              </a:rPr>
              <a:t>improving transportatio</a:t>
            </a:r>
            <a:r>
              <a:rPr sz="1600" spc="-10" dirty="0" smtClean="0">
                <a:latin typeface="Arial"/>
                <a:cs typeface="Arial"/>
              </a:rPr>
              <a:t>n </a:t>
            </a:r>
            <a:r>
              <a:rPr sz="1600" spc="-5" dirty="0" smtClean="0">
                <a:latin typeface="Arial"/>
                <a:cs typeface="Arial"/>
              </a:rPr>
              <a:t>f</a:t>
            </a:r>
            <a:r>
              <a:rPr sz="1600" spc="-15" dirty="0" smtClean="0">
                <a:latin typeface="Arial"/>
                <a:cs typeface="Arial"/>
              </a:rPr>
              <a:t>o</a:t>
            </a:r>
            <a:r>
              <a:rPr sz="1600" spc="-5" dirty="0" smtClean="0">
                <a:latin typeface="Arial"/>
                <a:cs typeface="Arial"/>
              </a:rPr>
              <a:t>r </a:t>
            </a:r>
            <a:r>
              <a:rPr sz="1600" spc="-15" dirty="0" smtClean="0">
                <a:latin typeface="Arial"/>
                <a:cs typeface="Arial"/>
              </a:rPr>
              <a:t>Lo</a:t>
            </a:r>
            <a:r>
              <a:rPr sz="1600" spc="-10" dirty="0" smtClean="0">
                <a:latin typeface="Arial"/>
                <a:cs typeface="Arial"/>
              </a:rPr>
              <a:t>s</a:t>
            </a:r>
            <a:r>
              <a:rPr sz="1600" spc="-5" dirty="0" smtClean="0">
                <a:latin typeface="Arial"/>
                <a:cs typeface="Arial"/>
              </a:rPr>
              <a:t> </a:t>
            </a:r>
            <a:r>
              <a:rPr sz="1600" spc="-15" dirty="0" smtClean="0">
                <a:latin typeface="Arial"/>
                <a:cs typeface="Arial"/>
              </a:rPr>
              <a:t>Angele</a:t>
            </a:r>
            <a:r>
              <a:rPr sz="1600" spc="-10" dirty="0" smtClean="0">
                <a:latin typeface="Arial"/>
                <a:cs typeface="Arial"/>
              </a:rPr>
              <a:t>s</a:t>
            </a:r>
            <a:r>
              <a:rPr sz="1600" spc="-5" dirty="0" smtClean="0">
                <a:latin typeface="Arial"/>
                <a:cs typeface="Arial"/>
              </a:rPr>
              <a:t> </a:t>
            </a:r>
            <a:r>
              <a:rPr sz="1600" spc="-15" dirty="0" smtClean="0">
                <a:latin typeface="Arial"/>
                <a:cs typeface="Arial"/>
              </a:rPr>
              <a:t>County</a:t>
            </a:r>
            <a:r>
              <a:rPr lang="en-US" sz="1600" spc="-15" dirty="0">
                <a:latin typeface="Arial"/>
                <a:cs typeface="Arial"/>
              </a:rPr>
              <a:t>. No</a:t>
            </a:r>
            <a:r>
              <a:rPr lang="en-US" sz="1600" spc="-5" dirty="0">
                <a:latin typeface="Arial"/>
                <a:cs typeface="Arial"/>
              </a:rPr>
              <a:t>t </a:t>
            </a:r>
            <a:r>
              <a:rPr lang="en-US" sz="1600" spc="-15" dirty="0">
                <a:latin typeface="Arial"/>
                <a:cs typeface="Arial"/>
              </a:rPr>
              <a:t>o</a:t>
            </a:r>
            <a:r>
              <a:rPr lang="en-US" sz="1600" spc="-10" dirty="0">
                <a:latin typeface="Arial"/>
                <a:cs typeface="Arial"/>
              </a:rPr>
              <a:t>nly</a:t>
            </a:r>
            <a:r>
              <a:rPr lang="en-US" sz="1600" spc="-5" dirty="0">
                <a:latin typeface="Arial"/>
                <a:cs typeface="Arial"/>
              </a:rPr>
              <a:t> </a:t>
            </a:r>
            <a:r>
              <a:rPr lang="en-US" sz="1600" spc="-10" dirty="0">
                <a:latin typeface="Arial"/>
                <a:cs typeface="Arial"/>
              </a:rPr>
              <a:t>a</a:t>
            </a:r>
            <a:r>
              <a:rPr lang="en-US" sz="1600" spc="-5" dirty="0">
                <a:latin typeface="Arial"/>
                <a:cs typeface="Arial"/>
              </a:rPr>
              <a:t> </a:t>
            </a:r>
            <a:r>
              <a:rPr lang="en-US" sz="1600" spc="-15" dirty="0">
                <a:latin typeface="Arial"/>
                <a:cs typeface="Arial"/>
              </a:rPr>
              <a:t>cha</a:t>
            </a:r>
            <a:r>
              <a:rPr lang="en-US" sz="1600" spc="-25" dirty="0">
                <a:latin typeface="Arial"/>
                <a:cs typeface="Arial"/>
              </a:rPr>
              <a:t>m</a:t>
            </a:r>
            <a:r>
              <a:rPr lang="en-US" sz="1600" spc="-15" dirty="0">
                <a:latin typeface="Arial"/>
                <a:cs typeface="Arial"/>
              </a:rPr>
              <a:t>pio</a:t>
            </a:r>
            <a:r>
              <a:rPr lang="en-US" sz="1600" spc="-10" dirty="0">
                <a:latin typeface="Arial"/>
                <a:cs typeface="Arial"/>
              </a:rPr>
              <a:t>n</a:t>
            </a:r>
            <a:r>
              <a:rPr lang="en-US" sz="1600" spc="-5" dirty="0">
                <a:latin typeface="Arial"/>
                <a:cs typeface="Arial"/>
              </a:rPr>
              <a:t> </a:t>
            </a:r>
            <a:r>
              <a:rPr lang="en-US" sz="1600" spc="-15" dirty="0">
                <a:latin typeface="Arial"/>
                <a:cs typeface="Arial"/>
              </a:rPr>
              <a:t>o</a:t>
            </a:r>
            <a:r>
              <a:rPr lang="en-US" sz="1600" spc="-5" dirty="0">
                <a:latin typeface="Arial"/>
                <a:cs typeface="Arial"/>
              </a:rPr>
              <a:t>f </a:t>
            </a:r>
            <a:r>
              <a:rPr lang="en-US" sz="1600" spc="-10" dirty="0">
                <a:latin typeface="Arial"/>
                <a:cs typeface="Arial"/>
              </a:rPr>
              <a:t>rail,</a:t>
            </a:r>
            <a:r>
              <a:rPr lang="en-US" sz="1600" spc="-15" dirty="0">
                <a:latin typeface="Arial"/>
                <a:cs typeface="Arial"/>
              </a:rPr>
              <a:t> Congressma</a:t>
            </a:r>
            <a:r>
              <a:rPr lang="en-US" sz="1600" spc="-10" dirty="0">
                <a:latin typeface="Arial"/>
                <a:cs typeface="Arial"/>
              </a:rPr>
              <a:t>n</a:t>
            </a:r>
            <a:r>
              <a:rPr lang="en-US" sz="1600" spc="-5" dirty="0">
                <a:latin typeface="Arial"/>
                <a:cs typeface="Arial"/>
              </a:rPr>
              <a:t> </a:t>
            </a:r>
            <a:r>
              <a:rPr lang="en-US" sz="1600" spc="-15" dirty="0">
                <a:latin typeface="Arial"/>
                <a:cs typeface="Arial"/>
              </a:rPr>
              <a:t>Dixo</a:t>
            </a:r>
            <a:r>
              <a:rPr lang="en-US" sz="1600" spc="-10" dirty="0">
                <a:latin typeface="Arial"/>
                <a:cs typeface="Arial"/>
              </a:rPr>
              <a:t>n</a:t>
            </a:r>
            <a:r>
              <a:rPr lang="en-US" sz="1600" spc="-5" dirty="0">
                <a:latin typeface="Arial"/>
                <a:cs typeface="Arial"/>
              </a:rPr>
              <a:t> </a:t>
            </a:r>
            <a:r>
              <a:rPr lang="en-US" sz="1600" spc="-15" dirty="0">
                <a:latin typeface="Arial"/>
                <a:cs typeface="Arial"/>
              </a:rPr>
              <a:t>als</a:t>
            </a:r>
            <a:r>
              <a:rPr lang="en-US" sz="1600" spc="-10" dirty="0">
                <a:latin typeface="Arial"/>
                <a:cs typeface="Arial"/>
              </a:rPr>
              <a:t>o</a:t>
            </a:r>
            <a:r>
              <a:rPr lang="en-US" sz="1600" spc="-5" dirty="0">
                <a:latin typeface="Arial"/>
                <a:cs typeface="Arial"/>
              </a:rPr>
              <a:t> </a:t>
            </a:r>
            <a:r>
              <a:rPr lang="en-US" sz="1600" spc="-15" dirty="0">
                <a:latin typeface="Arial"/>
                <a:cs typeface="Arial"/>
              </a:rPr>
              <a:t>helpe</a:t>
            </a:r>
            <a:r>
              <a:rPr lang="en-US" sz="1600" spc="-10" dirty="0">
                <a:latin typeface="Arial"/>
                <a:cs typeface="Arial"/>
              </a:rPr>
              <a:t>d</a:t>
            </a:r>
            <a:r>
              <a:rPr lang="en-US" sz="1600" spc="-15" dirty="0">
                <a:latin typeface="Arial"/>
                <a:cs typeface="Arial"/>
              </a:rPr>
              <a:t> secur</a:t>
            </a:r>
            <a:r>
              <a:rPr lang="en-US" sz="1600" spc="-10" dirty="0">
                <a:latin typeface="Arial"/>
                <a:cs typeface="Arial"/>
              </a:rPr>
              <a:t>e</a:t>
            </a:r>
            <a:r>
              <a:rPr lang="en-US" sz="1600" spc="-5" dirty="0">
                <a:latin typeface="Arial"/>
                <a:cs typeface="Arial"/>
              </a:rPr>
              <a:t> </a:t>
            </a:r>
            <a:r>
              <a:rPr lang="en-US" sz="1600" spc="-15" dirty="0">
                <a:latin typeface="Arial"/>
                <a:cs typeface="Arial"/>
              </a:rPr>
              <a:t>fundin</a:t>
            </a:r>
            <a:r>
              <a:rPr lang="en-US" sz="1600" spc="-10" dirty="0">
                <a:latin typeface="Arial"/>
                <a:cs typeface="Arial"/>
              </a:rPr>
              <a:t>g</a:t>
            </a:r>
            <a:r>
              <a:rPr lang="en-US" sz="1600" spc="-5" dirty="0">
                <a:latin typeface="Arial"/>
                <a:cs typeface="Arial"/>
              </a:rPr>
              <a:t> </a:t>
            </a:r>
            <a:r>
              <a:rPr lang="en-US" sz="1600" spc="-10" dirty="0">
                <a:latin typeface="Arial"/>
                <a:cs typeface="Arial"/>
              </a:rPr>
              <a:t>to</a:t>
            </a:r>
            <a:r>
              <a:rPr lang="en-US" sz="1600" spc="-5" dirty="0">
                <a:latin typeface="Arial"/>
                <a:cs typeface="Arial"/>
              </a:rPr>
              <a:t> </a:t>
            </a:r>
            <a:r>
              <a:rPr lang="en-US" sz="1600" spc="-15" dirty="0">
                <a:latin typeface="Arial"/>
                <a:cs typeface="Arial"/>
              </a:rPr>
              <a:t>revamp MTA'</a:t>
            </a:r>
            <a:r>
              <a:rPr lang="en-US" sz="1600" spc="-10" dirty="0">
                <a:latin typeface="Arial"/>
                <a:cs typeface="Arial"/>
              </a:rPr>
              <a:t>s </a:t>
            </a:r>
            <a:r>
              <a:rPr lang="en-US" sz="1600" spc="-15" dirty="0">
                <a:latin typeface="Arial"/>
                <a:cs typeface="Arial"/>
              </a:rPr>
              <a:t>bu</a:t>
            </a:r>
            <a:r>
              <a:rPr lang="en-US" sz="1600" spc="-10" dirty="0">
                <a:latin typeface="Arial"/>
                <a:cs typeface="Arial"/>
              </a:rPr>
              <a:t>s</a:t>
            </a:r>
            <a:r>
              <a:rPr lang="en-US" sz="1600" spc="-5" dirty="0">
                <a:latin typeface="Arial"/>
                <a:cs typeface="Arial"/>
              </a:rPr>
              <a:t> </a:t>
            </a:r>
            <a:r>
              <a:rPr lang="en-US" sz="1600" spc="-15" dirty="0">
                <a:latin typeface="Arial"/>
                <a:cs typeface="Arial"/>
              </a:rPr>
              <a:t>servic</a:t>
            </a:r>
            <a:r>
              <a:rPr lang="en-US" sz="1600" spc="-10" dirty="0">
                <a:latin typeface="Arial"/>
                <a:cs typeface="Arial"/>
              </a:rPr>
              <a:t>e</a:t>
            </a:r>
            <a:r>
              <a:rPr lang="en-US" sz="1600" spc="-5" dirty="0">
                <a:latin typeface="Arial"/>
                <a:cs typeface="Arial"/>
              </a:rPr>
              <a:t> </a:t>
            </a:r>
            <a:r>
              <a:rPr lang="en-US" sz="1600" spc="-15" dirty="0">
                <a:latin typeface="Arial"/>
                <a:cs typeface="Arial"/>
              </a:rPr>
              <a:t>an</a:t>
            </a:r>
            <a:r>
              <a:rPr lang="en-US" sz="1600" spc="-10" dirty="0">
                <a:latin typeface="Arial"/>
                <a:cs typeface="Arial"/>
              </a:rPr>
              <a:t>d</a:t>
            </a:r>
            <a:r>
              <a:rPr lang="en-US" sz="1600" spc="-5" dirty="0">
                <a:latin typeface="Arial"/>
                <a:cs typeface="Arial"/>
              </a:rPr>
              <a:t> </a:t>
            </a:r>
            <a:r>
              <a:rPr lang="en-US" sz="1600" spc="-15" dirty="0">
                <a:latin typeface="Arial"/>
                <a:cs typeface="Arial"/>
              </a:rPr>
              <a:t>provi</a:t>
            </a:r>
            <a:r>
              <a:rPr lang="en-US" sz="1600" spc="-10" dirty="0">
                <a:latin typeface="Arial"/>
                <a:cs typeface="Arial"/>
              </a:rPr>
              <a:t>de</a:t>
            </a:r>
            <a:r>
              <a:rPr lang="en-US" sz="1600" spc="-5" dirty="0">
                <a:latin typeface="Arial"/>
                <a:cs typeface="Arial"/>
              </a:rPr>
              <a:t> </a:t>
            </a:r>
            <a:r>
              <a:rPr lang="en-US" sz="1600" spc="-15" dirty="0">
                <a:latin typeface="Arial"/>
                <a:cs typeface="Arial"/>
              </a:rPr>
              <a:t>fundin</a:t>
            </a:r>
            <a:r>
              <a:rPr lang="en-US" sz="1600" spc="-10" dirty="0">
                <a:latin typeface="Arial"/>
                <a:cs typeface="Arial"/>
              </a:rPr>
              <a:t>g</a:t>
            </a:r>
            <a:r>
              <a:rPr lang="en-US" sz="1600" spc="-5" dirty="0">
                <a:latin typeface="Arial"/>
                <a:cs typeface="Arial"/>
              </a:rPr>
              <a:t> </a:t>
            </a:r>
            <a:r>
              <a:rPr lang="en-US" sz="1600" spc="-15" dirty="0">
                <a:latin typeface="Arial"/>
                <a:cs typeface="Arial"/>
              </a:rPr>
              <a:t>fo</a:t>
            </a:r>
            <a:r>
              <a:rPr lang="en-US" sz="1600" spc="-5" dirty="0">
                <a:latin typeface="Arial"/>
                <a:cs typeface="Arial"/>
              </a:rPr>
              <a:t>r </a:t>
            </a:r>
            <a:r>
              <a:rPr lang="en-US" sz="1600" spc="-15" dirty="0">
                <a:latin typeface="Arial"/>
                <a:cs typeface="Arial"/>
              </a:rPr>
              <a:t>mor</a:t>
            </a:r>
            <a:r>
              <a:rPr lang="en-US" sz="1600" spc="-10" dirty="0">
                <a:latin typeface="Arial"/>
                <a:cs typeface="Arial"/>
              </a:rPr>
              <a:t>e</a:t>
            </a:r>
            <a:r>
              <a:rPr lang="en-US" sz="1600" spc="-5" dirty="0">
                <a:latin typeface="Arial"/>
                <a:cs typeface="Arial"/>
              </a:rPr>
              <a:t> </a:t>
            </a:r>
            <a:r>
              <a:rPr lang="en-US" sz="1600" spc="-15" dirty="0">
                <a:latin typeface="Arial"/>
                <a:cs typeface="Arial"/>
              </a:rPr>
              <a:t>tha</a:t>
            </a:r>
            <a:r>
              <a:rPr lang="en-US" sz="1600" spc="-10" dirty="0">
                <a:latin typeface="Arial"/>
                <a:cs typeface="Arial"/>
              </a:rPr>
              <a:t>n</a:t>
            </a:r>
            <a:r>
              <a:rPr lang="en-US" sz="1600" spc="-5" dirty="0">
                <a:latin typeface="Arial"/>
                <a:cs typeface="Arial"/>
              </a:rPr>
              <a:t> </a:t>
            </a:r>
            <a:r>
              <a:rPr lang="en-US" sz="1600" spc="-10" dirty="0">
                <a:latin typeface="Arial"/>
                <a:cs typeface="Arial"/>
              </a:rPr>
              <a:t>a</a:t>
            </a:r>
            <a:r>
              <a:rPr lang="en-US" sz="1600" spc="-5" dirty="0">
                <a:latin typeface="Arial"/>
                <a:cs typeface="Arial"/>
              </a:rPr>
              <a:t> </a:t>
            </a:r>
            <a:r>
              <a:rPr lang="en-US" sz="1600" spc="-15" dirty="0">
                <a:latin typeface="Arial"/>
                <a:cs typeface="Arial"/>
              </a:rPr>
              <a:t>doze</a:t>
            </a:r>
            <a:r>
              <a:rPr lang="en-US" sz="1600" spc="-10" dirty="0">
                <a:latin typeface="Arial"/>
                <a:cs typeface="Arial"/>
              </a:rPr>
              <a:t>n</a:t>
            </a:r>
            <a:r>
              <a:rPr lang="en-US" sz="1600" spc="-5" dirty="0">
                <a:latin typeface="Arial"/>
                <a:cs typeface="Arial"/>
              </a:rPr>
              <a:t> </a:t>
            </a:r>
            <a:r>
              <a:rPr lang="en-US" sz="1600" spc="-15" dirty="0">
                <a:latin typeface="Arial"/>
                <a:cs typeface="Arial"/>
              </a:rPr>
              <a:t>municipa</a:t>
            </a:r>
            <a:r>
              <a:rPr lang="en-US" sz="1600" spc="-5" dirty="0">
                <a:latin typeface="Arial"/>
                <a:cs typeface="Arial"/>
              </a:rPr>
              <a:t>l </a:t>
            </a:r>
            <a:r>
              <a:rPr lang="en-US" sz="1600" spc="-15" dirty="0">
                <a:latin typeface="Arial"/>
                <a:cs typeface="Arial"/>
              </a:rPr>
              <a:t>bu</a:t>
            </a:r>
            <a:r>
              <a:rPr lang="en-US" sz="1600" spc="-10" dirty="0">
                <a:latin typeface="Arial"/>
                <a:cs typeface="Arial"/>
              </a:rPr>
              <a:t>s</a:t>
            </a:r>
            <a:r>
              <a:rPr lang="en-US" sz="1600" spc="-5" dirty="0">
                <a:latin typeface="Arial"/>
                <a:cs typeface="Arial"/>
              </a:rPr>
              <a:t> </a:t>
            </a:r>
            <a:r>
              <a:rPr lang="en-US" sz="1600" spc="-15" dirty="0">
                <a:latin typeface="Arial"/>
                <a:cs typeface="Arial"/>
              </a:rPr>
              <a:t>operator</a:t>
            </a:r>
            <a:r>
              <a:rPr lang="en-US" sz="1600" spc="-10" dirty="0">
                <a:latin typeface="Arial"/>
                <a:cs typeface="Arial"/>
              </a:rPr>
              <a:t>s</a:t>
            </a:r>
            <a:r>
              <a:rPr lang="en-US" sz="1600" spc="-15" dirty="0">
                <a:latin typeface="Arial"/>
                <a:cs typeface="Arial"/>
              </a:rPr>
              <a:t> </a:t>
            </a:r>
            <a:r>
              <a:rPr lang="en-US" sz="1600" spc="-10" dirty="0">
                <a:latin typeface="Arial"/>
                <a:cs typeface="Arial"/>
              </a:rPr>
              <a:t>in</a:t>
            </a:r>
            <a:r>
              <a:rPr lang="en-US" sz="1600" spc="-5" dirty="0">
                <a:latin typeface="Arial"/>
                <a:cs typeface="Arial"/>
              </a:rPr>
              <a:t> </a:t>
            </a:r>
            <a:r>
              <a:rPr lang="en-US" sz="1600" spc="-15" dirty="0">
                <a:latin typeface="Arial"/>
                <a:cs typeface="Arial"/>
              </a:rPr>
              <a:t>Lo</a:t>
            </a:r>
            <a:r>
              <a:rPr lang="en-US" sz="1600" spc="-10" dirty="0">
                <a:latin typeface="Arial"/>
                <a:cs typeface="Arial"/>
              </a:rPr>
              <a:t>s</a:t>
            </a:r>
            <a:r>
              <a:rPr lang="en-US" sz="1600" spc="-5" dirty="0">
                <a:latin typeface="Arial"/>
                <a:cs typeface="Arial"/>
              </a:rPr>
              <a:t> </a:t>
            </a:r>
            <a:r>
              <a:rPr lang="en-US" sz="1600" spc="-15" dirty="0">
                <a:latin typeface="Arial"/>
                <a:cs typeface="Arial"/>
              </a:rPr>
              <a:t>Angele</a:t>
            </a:r>
            <a:r>
              <a:rPr lang="en-US" sz="1600" spc="-10" dirty="0">
                <a:latin typeface="Arial"/>
                <a:cs typeface="Arial"/>
              </a:rPr>
              <a:t>s</a:t>
            </a:r>
            <a:r>
              <a:rPr lang="en-US" sz="1600" spc="-5" dirty="0">
                <a:latin typeface="Arial"/>
                <a:cs typeface="Arial"/>
              </a:rPr>
              <a:t> </a:t>
            </a:r>
            <a:r>
              <a:rPr lang="en-US" sz="1600" spc="-15" dirty="0">
                <a:latin typeface="Arial"/>
                <a:cs typeface="Arial"/>
              </a:rPr>
              <a:t>County</a:t>
            </a:r>
            <a:r>
              <a:rPr lang="en-US" sz="1600" spc="-15" dirty="0" smtClean="0">
                <a:latin typeface="Arial"/>
                <a:cs typeface="Arial"/>
              </a:rPr>
              <a:t>.</a:t>
            </a:r>
            <a:r>
              <a:rPr sz="1600" spc="-5" dirty="0" smtClean="0">
                <a:latin typeface="Arial"/>
                <a:cs typeface="Arial"/>
              </a:rPr>
              <a:t>" </a:t>
            </a:r>
            <a:endParaRPr lang="en-US" sz="1600" spc="-15" dirty="0">
              <a:latin typeface="Arial"/>
              <a:cs typeface="Arial"/>
            </a:endParaRPr>
          </a:p>
          <a:p>
            <a:pPr marL="2983865" marR="132715" indent="0">
              <a:lnSpc>
                <a:spcPct val="99700"/>
              </a:lnSpc>
            </a:pPr>
            <a:r>
              <a:rPr lang="en-US" sz="1600" spc="-15" dirty="0" smtClean="0">
                <a:latin typeface="Arial"/>
                <a:cs typeface="Arial"/>
              </a:rPr>
              <a:t>	-</a:t>
            </a:r>
            <a:r>
              <a:rPr sz="1600" spc="-15" dirty="0" smtClean="0">
                <a:latin typeface="Arial"/>
                <a:cs typeface="Arial"/>
              </a:rPr>
              <a:t>MT</a:t>
            </a:r>
            <a:r>
              <a:rPr sz="1600" spc="-10" dirty="0" smtClean="0">
                <a:latin typeface="Arial"/>
                <a:cs typeface="Arial"/>
              </a:rPr>
              <a:t>A </a:t>
            </a:r>
            <a:r>
              <a:rPr sz="1600" spc="-15" dirty="0" smtClean="0">
                <a:latin typeface="Arial"/>
                <a:cs typeface="Arial"/>
              </a:rPr>
              <a:t>Board Chair</a:t>
            </a:r>
            <a:r>
              <a:rPr sz="1600" spc="-25" dirty="0" smtClean="0">
                <a:latin typeface="Arial"/>
                <a:cs typeface="Arial"/>
              </a:rPr>
              <a:t>m</a:t>
            </a:r>
            <a:r>
              <a:rPr sz="1600" spc="-15" dirty="0" smtClean="0">
                <a:latin typeface="Arial"/>
                <a:cs typeface="Arial"/>
              </a:rPr>
              <a:t>a</a:t>
            </a:r>
            <a:r>
              <a:rPr sz="1600" spc="-10" dirty="0" smtClean="0">
                <a:latin typeface="Arial"/>
                <a:cs typeface="Arial"/>
              </a:rPr>
              <a:t>n </a:t>
            </a:r>
            <a:r>
              <a:rPr sz="1600" spc="-15" dirty="0" smtClean="0">
                <a:latin typeface="Arial"/>
                <a:cs typeface="Arial"/>
              </a:rPr>
              <a:t>Joh</a:t>
            </a:r>
            <a:r>
              <a:rPr sz="1600" spc="-10" dirty="0" smtClean="0">
                <a:latin typeface="Arial"/>
                <a:cs typeface="Arial"/>
              </a:rPr>
              <a:t>n </a:t>
            </a:r>
            <a:r>
              <a:rPr sz="1600" spc="-20" dirty="0" smtClean="0">
                <a:latin typeface="Arial"/>
                <a:cs typeface="Arial"/>
              </a:rPr>
              <a:t>F</a:t>
            </a:r>
            <a:r>
              <a:rPr sz="1600" spc="-10" dirty="0" smtClean="0">
                <a:latin typeface="Arial"/>
                <a:cs typeface="Arial"/>
              </a:rPr>
              <a:t>a</a:t>
            </a:r>
            <a:r>
              <a:rPr sz="1600" spc="-15" dirty="0" smtClean="0">
                <a:latin typeface="Arial"/>
                <a:cs typeface="Arial"/>
              </a:rPr>
              <a:t>sana</a:t>
            </a:r>
            <a:r>
              <a:rPr sz="1600" spc="-5" dirty="0" smtClean="0">
                <a:latin typeface="Arial"/>
                <a:cs typeface="Arial"/>
              </a:rPr>
              <a:t>. </a:t>
            </a:r>
            <a:endParaRPr lang="en-US" sz="1600" spc="-5" dirty="0" smtClean="0">
              <a:latin typeface="Arial"/>
              <a:cs typeface="Arial"/>
            </a:endParaRPr>
          </a:p>
          <a:p>
            <a:pPr>
              <a:lnSpc>
                <a:spcPts val="1000"/>
              </a:lnSpc>
            </a:pPr>
            <a:endParaRPr sz="1000" dirty="0"/>
          </a:p>
          <a:p>
            <a:pPr marL="12700" marR="88265" indent="0">
              <a:lnSpc>
                <a:spcPct val="99800"/>
              </a:lnSpc>
            </a:pPr>
            <a:r>
              <a:rPr sz="1300" spc="-5" dirty="0" smtClean="0">
                <a:latin typeface="Arial"/>
                <a:cs typeface="Arial"/>
              </a:rPr>
              <a:t>Th</a:t>
            </a:r>
            <a:r>
              <a:rPr sz="1300" spc="0" dirty="0" smtClean="0">
                <a:latin typeface="Arial"/>
                <a:cs typeface="Arial"/>
              </a:rPr>
              <a:t>e </a:t>
            </a:r>
            <a:r>
              <a:rPr sz="1300" spc="-5" dirty="0" smtClean="0">
                <a:latin typeface="Arial"/>
                <a:cs typeface="Arial"/>
              </a:rPr>
              <a:t>7t</a:t>
            </a:r>
            <a:r>
              <a:rPr sz="1300" spc="0" dirty="0" smtClean="0">
                <a:latin typeface="Arial"/>
                <a:cs typeface="Arial"/>
              </a:rPr>
              <a:t>h </a:t>
            </a:r>
            <a:r>
              <a:rPr sz="1300" spc="-5" dirty="0" smtClean="0">
                <a:latin typeface="Arial"/>
                <a:cs typeface="Arial"/>
              </a:rPr>
              <a:t>Stree</a:t>
            </a:r>
            <a:r>
              <a:rPr sz="1300" spc="0" dirty="0" smtClean="0">
                <a:latin typeface="Arial"/>
                <a:cs typeface="Arial"/>
              </a:rPr>
              <a:t>t </a:t>
            </a:r>
            <a:r>
              <a:rPr sz="1300" spc="-5" dirty="0" smtClean="0">
                <a:latin typeface="Arial"/>
                <a:cs typeface="Arial"/>
              </a:rPr>
              <a:t>Metr</a:t>
            </a:r>
            <a:r>
              <a:rPr sz="1300" spc="0" dirty="0" smtClean="0">
                <a:latin typeface="Arial"/>
                <a:cs typeface="Arial"/>
              </a:rPr>
              <a:t>o </a:t>
            </a:r>
            <a:r>
              <a:rPr sz="1300" spc="-5" dirty="0" smtClean="0">
                <a:latin typeface="Arial"/>
                <a:cs typeface="Arial"/>
              </a:rPr>
              <a:t>Cente</a:t>
            </a:r>
            <a:r>
              <a:rPr sz="1300" spc="0" dirty="0" smtClean="0">
                <a:latin typeface="Arial"/>
                <a:cs typeface="Arial"/>
              </a:rPr>
              <a:t>r Station, t</a:t>
            </a:r>
            <a:r>
              <a:rPr sz="1300" spc="-10" dirty="0" smtClean="0">
                <a:latin typeface="Arial"/>
                <a:cs typeface="Arial"/>
              </a:rPr>
              <a:t>h</a:t>
            </a:r>
            <a:r>
              <a:rPr sz="1300" spc="0" dirty="0" smtClean="0">
                <a:latin typeface="Arial"/>
                <a:cs typeface="Arial"/>
              </a:rPr>
              <a:t>e j</a:t>
            </a:r>
            <a:r>
              <a:rPr sz="1300" spc="-10" dirty="0" smtClean="0">
                <a:latin typeface="Arial"/>
                <a:cs typeface="Arial"/>
              </a:rPr>
              <a:t>un</a:t>
            </a:r>
            <a:r>
              <a:rPr sz="1300" spc="0" dirty="0" smtClean="0">
                <a:latin typeface="Arial"/>
                <a:cs typeface="Arial"/>
              </a:rPr>
              <a:t>ction of t</a:t>
            </a:r>
            <a:r>
              <a:rPr sz="1300" spc="-10" dirty="0" smtClean="0">
                <a:latin typeface="Arial"/>
                <a:cs typeface="Arial"/>
              </a:rPr>
              <a:t>h</a:t>
            </a:r>
            <a:r>
              <a:rPr sz="1300" spc="0" dirty="0" smtClean="0">
                <a:latin typeface="Arial"/>
                <a:cs typeface="Arial"/>
              </a:rPr>
              <a:t>e</a:t>
            </a:r>
            <a:r>
              <a:rPr sz="1300" spc="-10" dirty="0" smtClean="0">
                <a:latin typeface="Arial"/>
                <a:cs typeface="Arial"/>
              </a:rPr>
              <a:t> </a:t>
            </a:r>
            <a:r>
              <a:rPr sz="1300" spc="0" dirty="0" smtClean="0">
                <a:latin typeface="Arial"/>
                <a:cs typeface="Arial"/>
              </a:rPr>
              <a:t>Metro </a:t>
            </a:r>
            <a:r>
              <a:rPr sz="1300" spc="-10" dirty="0" smtClean="0">
                <a:latin typeface="Arial"/>
                <a:cs typeface="Arial"/>
              </a:rPr>
              <a:t>R</a:t>
            </a:r>
            <a:r>
              <a:rPr sz="1300" spc="-5" dirty="0" smtClean="0">
                <a:latin typeface="Arial"/>
                <a:cs typeface="Arial"/>
              </a:rPr>
              <a:t>e</a:t>
            </a:r>
            <a:r>
              <a:rPr sz="1300" spc="0" dirty="0" smtClean="0">
                <a:latin typeface="Arial"/>
                <a:cs typeface="Arial"/>
              </a:rPr>
              <a:t>d</a:t>
            </a:r>
            <a:r>
              <a:rPr sz="1300" spc="-10" dirty="0" smtClean="0">
                <a:latin typeface="Arial"/>
                <a:cs typeface="Arial"/>
              </a:rPr>
              <a:t> </a:t>
            </a:r>
            <a:r>
              <a:rPr sz="1300" spc="0" dirty="0" smtClean="0">
                <a:latin typeface="Arial"/>
                <a:cs typeface="Arial"/>
              </a:rPr>
              <a:t>L</a:t>
            </a:r>
            <a:r>
              <a:rPr sz="1300" spc="-5" dirty="0" smtClean="0">
                <a:latin typeface="Arial"/>
                <a:cs typeface="Arial"/>
              </a:rPr>
              <a:t>i</a:t>
            </a:r>
            <a:r>
              <a:rPr sz="1300" spc="-10" dirty="0" smtClean="0">
                <a:latin typeface="Arial"/>
                <a:cs typeface="Arial"/>
              </a:rPr>
              <a:t>n</a:t>
            </a:r>
            <a:r>
              <a:rPr sz="1300" spc="0" dirty="0" smtClean="0">
                <a:latin typeface="Arial"/>
                <a:cs typeface="Arial"/>
              </a:rPr>
              <a:t>e</a:t>
            </a:r>
            <a:r>
              <a:rPr sz="1300" spc="-5" dirty="0" smtClean="0">
                <a:latin typeface="Arial"/>
                <a:cs typeface="Arial"/>
              </a:rPr>
              <a:t> s</a:t>
            </a:r>
            <a:r>
              <a:rPr sz="1300" spc="-10" dirty="0" smtClean="0">
                <a:latin typeface="Arial"/>
                <a:cs typeface="Arial"/>
              </a:rPr>
              <a:t>u</a:t>
            </a:r>
            <a:r>
              <a:rPr sz="1300" spc="-5" dirty="0" smtClean="0">
                <a:latin typeface="Arial"/>
                <a:cs typeface="Arial"/>
              </a:rPr>
              <a:t>b</a:t>
            </a:r>
            <a:r>
              <a:rPr sz="1300" spc="-10" dirty="0" smtClean="0">
                <a:latin typeface="Arial"/>
                <a:cs typeface="Arial"/>
              </a:rPr>
              <a:t>w</a:t>
            </a:r>
            <a:r>
              <a:rPr sz="1300" spc="-5" dirty="0" smtClean="0">
                <a:latin typeface="Arial"/>
                <a:cs typeface="Arial"/>
              </a:rPr>
              <a:t>a</a:t>
            </a:r>
            <a:r>
              <a:rPr sz="1300" spc="0" dirty="0" smtClean="0">
                <a:latin typeface="Arial"/>
                <a:cs typeface="Arial"/>
              </a:rPr>
              <a:t>y </a:t>
            </a:r>
            <a:r>
              <a:rPr sz="1300" spc="-5" dirty="0" smtClean="0">
                <a:latin typeface="Arial"/>
                <a:cs typeface="Arial"/>
              </a:rPr>
              <a:t>syste</a:t>
            </a:r>
            <a:r>
              <a:rPr sz="1300" spc="0" dirty="0" smtClean="0">
                <a:latin typeface="Arial"/>
                <a:cs typeface="Arial"/>
              </a:rPr>
              <a:t>m </a:t>
            </a:r>
            <a:r>
              <a:rPr sz="1300" spc="-5" dirty="0" smtClean="0">
                <a:latin typeface="Arial"/>
                <a:cs typeface="Arial"/>
              </a:rPr>
              <a:t>a</a:t>
            </a:r>
            <a:r>
              <a:rPr sz="1300" spc="-10" dirty="0" smtClean="0">
                <a:latin typeface="Arial"/>
                <a:cs typeface="Arial"/>
              </a:rPr>
              <a:t>n</a:t>
            </a:r>
            <a:r>
              <a:rPr sz="1300" spc="0" dirty="0" smtClean="0">
                <a:latin typeface="Arial"/>
                <a:cs typeface="Arial"/>
              </a:rPr>
              <a:t>d </a:t>
            </a:r>
            <a:r>
              <a:rPr sz="1300" spc="-5" dirty="0" smtClean="0">
                <a:latin typeface="Arial"/>
                <a:cs typeface="Arial"/>
              </a:rPr>
              <a:t>th</a:t>
            </a:r>
            <a:r>
              <a:rPr sz="1300" spc="0" dirty="0" smtClean="0">
                <a:latin typeface="Arial"/>
                <a:cs typeface="Arial"/>
              </a:rPr>
              <a:t>e </a:t>
            </a:r>
            <a:r>
              <a:rPr sz="1300" spc="-5" dirty="0" smtClean="0">
                <a:latin typeface="Arial"/>
                <a:cs typeface="Arial"/>
              </a:rPr>
              <a:t>M</a:t>
            </a:r>
            <a:r>
              <a:rPr sz="1300" spc="-10" dirty="0" smtClean="0">
                <a:latin typeface="Arial"/>
                <a:cs typeface="Arial"/>
              </a:rPr>
              <a:t>e</a:t>
            </a:r>
            <a:r>
              <a:rPr sz="1300" spc="-5" dirty="0" smtClean="0">
                <a:latin typeface="Arial"/>
                <a:cs typeface="Arial"/>
              </a:rPr>
              <a:t>tr</a:t>
            </a:r>
            <a:r>
              <a:rPr sz="1300" spc="0" dirty="0" smtClean="0">
                <a:latin typeface="Arial"/>
                <a:cs typeface="Arial"/>
              </a:rPr>
              <a:t>o </a:t>
            </a:r>
            <a:r>
              <a:rPr sz="1300" spc="-5" dirty="0" smtClean="0">
                <a:latin typeface="Arial"/>
                <a:cs typeface="Arial"/>
              </a:rPr>
              <a:t>Blu</a:t>
            </a:r>
            <a:r>
              <a:rPr sz="1300" spc="0" dirty="0" smtClean="0">
                <a:latin typeface="Arial"/>
                <a:cs typeface="Arial"/>
              </a:rPr>
              <a:t>e </a:t>
            </a:r>
            <a:r>
              <a:rPr sz="1300" spc="-5" dirty="0" smtClean="0">
                <a:latin typeface="Arial"/>
                <a:cs typeface="Arial"/>
              </a:rPr>
              <a:t>L</a:t>
            </a:r>
            <a:r>
              <a:rPr sz="1300" spc="-10" dirty="0" smtClean="0">
                <a:latin typeface="Arial"/>
                <a:cs typeface="Arial"/>
              </a:rPr>
              <a:t>in</a:t>
            </a:r>
            <a:r>
              <a:rPr sz="1300" spc="0" dirty="0" smtClean="0">
                <a:latin typeface="Arial"/>
                <a:cs typeface="Arial"/>
              </a:rPr>
              <a:t>e </a:t>
            </a:r>
            <a:r>
              <a:rPr sz="1300" spc="-5" dirty="0" smtClean="0">
                <a:latin typeface="Arial"/>
                <a:cs typeface="Arial"/>
              </a:rPr>
              <a:t>li</a:t>
            </a:r>
            <a:r>
              <a:rPr sz="1300" spc="-10" dirty="0" smtClean="0">
                <a:latin typeface="Arial"/>
                <a:cs typeface="Arial"/>
              </a:rPr>
              <a:t>g</a:t>
            </a:r>
            <a:r>
              <a:rPr sz="1300" spc="-5" dirty="0" smtClean="0">
                <a:latin typeface="Arial"/>
                <a:cs typeface="Arial"/>
              </a:rPr>
              <a:t>h</a:t>
            </a:r>
            <a:r>
              <a:rPr sz="1300" spc="0" dirty="0" smtClean="0">
                <a:latin typeface="Arial"/>
                <a:cs typeface="Arial"/>
              </a:rPr>
              <a:t>t </a:t>
            </a:r>
            <a:r>
              <a:rPr sz="1300" spc="-5" dirty="0" smtClean="0">
                <a:latin typeface="Arial"/>
                <a:cs typeface="Arial"/>
              </a:rPr>
              <a:t>ra</a:t>
            </a:r>
            <a:r>
              <a:rPr sz="1300" spc="-10" dirty="0" smtClean="0">
                <a:latin typeface="Arial"/>
                <a:cs typeface="Arial"/>
              </a:rPr>
              <a:t>i</a:t>
            </a:r>
            <a:r>
              <a:rPr sz="1300" spc="0" dirty="0" smtClean="0">
                <a:latin typeface="Arial"/>
                <a:cs typeface="Arial"/>
              </a:rPr>
              <a:t>l</a:t>
            </a:r>
            <a:r>
              <a:rPr sz="1300" spc="-5" dirty="0" smtClean="0">
                <a:latin typeface="Arial"/>
                <a:cs typeface="Arial"/>
              </a:rPr>
              <a:t> system</a:t>
            </a:r>
            <a:r>
              <a:rPr sz="1300" spc="0" dirty="0" smtClean="0">
                <a:latin typeface="Arial"/>
                <a:cs typeface="Arial"/>
              </a:rPr>
              <a:t>, </a:t>
            </a:r>
            <a:r>
              <a:rPr sz="1300" spc="-5" dirty="0" smtClean="0">
                <a:latin typeface="Arial"/>
                <a:cs typeface="Arial"/>
              </a:rPr>
              <a:t>ha</a:t>
            </a:r>
            <a:r>
              <a:rPr sz="1300" spc="0" dirty="0" smtClean="0">
                <a:latin typeface="Arial"/>
                <a:cs typeface="Arial"/>
              </a:rPr>
              <a:t>s </a:t>
            </a:r>
            <a:r>
              <a:rPr sz="1300" spc="-5" dirty="0" smtClean="0">
                <a:latin typeface="Arial"/>
                <a:cs typeface="Arial"/>
              </a:rPr>
              <a:t>b</a:t>
            </a:r>
            <a:r>
              <a:rPr sz="1300" spc="-10" dirty="0" smtClean="0">
                <a:latin typeface="Arial"/>
                <a:cs typeface="Arial"/>
              </a:rPr>
              <a:t>e</a:t>
            </a:r>
            <a:r>
              <a:rPr sz="1300" spc="-5" dirty="0" smtClean="0">
                <a:latin typeface="Arial"/>
                <a:cs typeface="Arial"/>
              </a:rPr>
              <a:t>e</a:t>
            </a:r>
            <a:r>
              <a:rPr sz="1300" spc="0" dirty="0" smtClean="0">
                <a:latin typeface="Arial"/>
                <a:cs typeface="Arial"/>
              </a:rPr>
              <a:t>n </a:t>
            </a:r>
            <a:r>
              <a:rPr sz="1300" spc="-5" dirty="0" smtClean="0">
                <a:latin typeface="Arial"/>
                <a:cs typeface="Arial"/>
              </a:rPr>
              <a:t>r</a:t>
            </a:r>
            <a:r>
              <a:rPr sz="1300" spc="-10" dirty="0" smtClean="0">
                <a:latin typeface="Arial"/>
                <a:cs typeface="Arial"/>
              </a:rPr>
              <a:t>e</a:t>
            </a:r>
            <a:r>
              <a:rPr sz="1300" spc="-5" dirty="0" smtClean="0">
                <a:latin typeface="Arial"/>
                <a:cs typeface="Arial"/>
              </a:rPr>
              <a:t>n</a:t>
            </a:r>
            <a:r>
              <a:rPr sz="1300" spc="-10" dirty="0" smtClean="0">
                <a:latin typeface="Arial"/>
                <a:cs typeface="Arial"/>
              </a:rPr>
              <a:t>a</a:t>
            </a:r>
            <a:r>
              <a:rPr sz="1300" spc="-5" dirty="0" smtClean="0">
                <a:latin typeface="Arial"/>
                <a:cs typeface="Arial"/>
              </a:rPr>
              <a:t>me</a:t>
            </a:r>
            <a:r>
              <a:rPr sz="1300" spc="0" dirty="0" smtClean="0">
                <a:latin typeface="Arial"/>
                <a:cs typeface="Arial"/>
              </a:rPr>
              <a:t>d </a:t>
            </a:r>
            <a:r>
              <a:rPr sz="1300" spc="5" dirty="0" smtClean="0">
                <a:latin typeface="Arial"/>
                <a:cs typeface="Arial"/>
              </a:rPr>
              <a:t>t</a:t>
            </a:r>
            <a:r>
              <a:rPr sz="1300" spc="-5" dirty="0" smtClean="0">
                <a:latin typeface="Arial"/>
                <a:cs typeface="Arial"/>
              </a:rPr>
              <a:t>h</a:t>
            </a:r>
            <a:r>
              <a:rPr sz="1300" spc="0" dirty="0" smtClean="0">
                <a:latin typeface="Arial"/>
                <a:cs typeface="Arial"/>
              </a:rPr>
              <a:t>e </a:t>
            </a:r>
            <a:r>
              <a:rPr sz="1300" spc="-5" dirty="0" smtClean="0">
                <a:latin typeface="Arial"/>
                <a:cs typeface="Arial"/>
              </a:rPr>
              <a:t>7t</a:t>
            </a:r>
            <a:r>
              <a:rPr sz="1300" spc="0" dirty="0" smtClean="0">
                <a:latin typeface="Arial"/>
                <a:cs typeface="Arial"/>
              </a:rPr>
              <a:t>h </a:t>
            </a:r>
            <a:r>
              <a:rPr sz="1300" spc="-5" dirty="0" smtClean="0">
                <a:latin typeface="Arial"/>
                <a:cs typeface="Arial"/>
              </a:rPr>
              <a:t>Street/Metr</a:t>
            </a:r>
            <a:r>
              <a:rPr sz="1300" spc="0" dirty="0" smtClean="0">
                <a:latin typeface="Arial"/>
                <a:cs typeface="Arial"/>
              </a:rPr>
              <a:t>o </a:t>
            </a:r>
            <a:r>
              <a:rPr sz="1300" spc="-10" dirty="0" smtClean="0">
                <a:latin typeface="Arial"/>
                <a:cs typeface="Arial"/>
              </a:rPr>
              <a:t>C</a:t>
            </a:r>
            <a:r>
              <a:rPr sz="1300" spc="-5" dirty="0" smtClean="0">
                <a:latin typeface="Arial"/>
                <a:cs typeface="Arial"/>
              </a:rPr>
              <a:t>enter/Juli</a:t>
            </a:r>
            <a:r>
              <a:rPr sz="1300" spc="-10" dirty="0" smtClean="0">
                <a:latin typeface="Arial"/>
                <a:cs typeface="Arial"/>
              </a:rPr>
              <a:t>a</a:t>
            </a:r>
            <a:r>
              <a:rPr sz="1300" spc="0" dirty="0" smtClean="0">
                <a:latin typeface="Arial"/>
                <a:cs typeface="Arial"/>
              </a:rPr>
              <a:t>n </a:t>
            </a:r>
            <a:r>
              <a:rPr sz="1300" spc="-5" dirty="0" smtClean="0">
                <a:latin typeface="Arial"/>
                <a:cs typeface="Arial"/>
              </a:rPr>
              <a:t>Dixo</a:t>
            </a:r>
            <a:r>
              <a:rPr sz="1300" spc="0" dirty="0" smtClean="0">
                <a:latin typeface="Arial"/>
                <a:cs typeface="Arial"/>
              </a:rPr>
              <a:t>n </a:t>
            </a:r>
            <a:r>
              <a:rPr sz="1300" spc="-5" dirty="0" smtClean="0">
                <a:latin typeface="Arial"/>
                <a:cs typeface="Arial"/>
              </a:rPr>
              <a:t>Metr</a:t>
            </a:r>
            <a:r>
              <a:rPr sz="1300" spc="0" dirty="0" smtClean="0">
                <a:latin typeface="Arial"/>
                <a:cs typeface="Arial"/>
              </a:rPr>
              <a:t>o </a:t>
            </a:r>
            <a:r>
              <a:rPr sz="1300" spc="-10" dirty="0" smtClean="0">
                <a:latin typeface="Arial"/>
                <a:cs typeface="Arial"/>
              </a:rPr>
              <a:t>R</a:t>
            </a:r>
            <a:r>
              <a:rPr sz="1300" spc="-5" dirty="0" smtClean="0">
                <a:latin typeface="Arial"/>
                <a:cs typeface="Arial"/>
              </a:rPr>
              <a:t>ai</a:t>
            </a:r>
            <a:r>
              <a:rPr sz="1300" spc="0" dirty="0" smtClean="0">
                <a:latin typeface="Arial"/>
                <a:cs typeface="Arial"/>
              </a:rPr>
              <a:t>l </a:t>
            </a:r>
            <a:r>
              <a:rPr sz="1300" spc="-5" dirty="0" smtClean="0">
                <a:latin typeface="Arial"/>
                <a:cs typeface="Arial"/>
              </a:rPr>
              <a:t>Stati</a:t>
            </a:r>
            <a:r>
              <a:rPr sz="1300" spc="-10" dirty="0" smtClean="0">
                <a:latin typeface="Arial"/>
                <a:cs typeface="Arial"/>
              </a:rPr>
              <a:t>o</a:t>
            </a:r>
            <a:r>
              <a:rPr sz="1300" spc="-5" dirty="0" smtClean="0">
                <a:latin typeface="Arial"/>
                <a:cs typeface="Arial"/>
              </a:rPr>
              <a:t>n</a:t>
            </a:r>
            <a:r>
              <a:rPr lang="en-US" sz="1300" spc="-5" dirty="0" smtClean="0">
                <a:latin typeface="Arial"/>
                <a:cs typeface="Arial"/>
              </a:rPr>
              <a:t> to honor Congressman Dixon because it brings together two important rail lines. </a:t>
            </a:r>
            <a:r>
              <a:rPr lang="en-US" sz="1300" dirty="0" smtClean="0">
                <a:latin typeface="Arial"/>
                <a:cs typeface="Arial"/>
              </a:rPr>
              <a:t>Dixon </a:t>
            </a:r>
            <a:r>
              <a:rPr sz="1300" spc="-10" dirty="0" smtClean="0">
                <a:latin typeface="Arial"/>
                <a:cs typeface="Arial"/>
              </a:rPr>
              <a:t>w</a:t>
            </a:r>
            <a:r>
              <a:rPr sz="1300" spc="-5" dirty="0" smtClean="0">
                <a:latin typeface="Arial"/>
                <a:cs typeface="Arial"/>
              </a:rPr>
              <a:t>a</a:t>
            </a:r>
            <a:r>
              <a:rPr sz="1300" spc="0" dirty="0" smtClean="0">
                <a:latin typeface="Arial"/>
                <a:cs typeface="Arial"/>
              </a:rPr>
              <a:t>s</a:t>
            </a:r>
            <a:r>
              <a:rPr sz="1300" spc="-5" dirty="0" smtClean="0">
                <a:latin typeface="Arial"/>
                <a:cs typeface="Arial"/>
              </a:rPr>
              <a:t> </a:t>
            </a:r>
            <a:r>
              <a:rPr sz="1300" spc="0" dirty="0" smtClean="0">
                <a:latin typeface="Arial"/>
                <a:cs typeface="Arial"/>
              </a:rPr>
              <a:t>'The Voic</a:t>
            </a:r>
            <a:r>
              <a:rPr sz="1300" spc="-10" dirty="0" smtClean="0">
                <a:latin typeface="Arial"/>
                <a:cs typeface="Arial"/>
              </a:rPr>
              <a:t>e</a:t>
            </a:r>
            <a:r>
              <a:rPr sz="1300" spc="0" dirty="0" smtClean="0">
                <a:latin typeface="Arial"/>
                <a:cs typeface="Arial"/>
              </a:rPr>
              <a:t>' of Los A</a:t>
            </a:r>
            <a:r>
              <a:rPr sz="1300" spc="-10" dirty="0" smtClean="0">
                <a:latin typeface="Arial"/>
                <a:cs typeface="Arial"/>
              </a:rPr>
              <a:t>n</a:t>
            </a:r>
            <a:r>
              <a:rPr sz="1300" spc="0" dirty="0" smtClean="0">
                <a:latin typeface="Arial"/>
                <a:cs typeface="Arial"/>
              </a:rPr>
              <a:t>ge</a:t>
            </a:r>
            <a:r>
              <a:rPr sz="1300" spc="-10" dirty="0" smtClean="0">
                <a:latin typeface="Arial"/>
                <a:cs typeface="Arial"/>
              </a:rPr>
              <a:t>l</a:t>
            </a:r>
            <a:r>
              <a:rPr sz="1300" spc="-5" dirty="0" smtClean="0">
                <a:latin typeface="Arial"/>
                <a:cs typeface="Arial"/>
              </a:rPr>
              <a:t>e</a:t>
            </a:r>
            <a:r>
              <a:rPr sz="1300" spc="0" dirty="0" smtClean="0">
                <a:latin typeface="Arial"/>
                <a:cs typeface="Arial"/>
              </a:rPr>
              <a:t>s </a:t>
            </a:r>
            <a:r>
              <a:rPr sz="1300" spc="-10" dirty="0" smtClean="0">
                <a:latin typeface="Arial"/>
                <a:cs typeface="Arial"/>
              </a:rPr>
              <a:t>C</a:t>
            </a:r>
            <a:r>
              <a:rPr sz="1300" spc="-5" dirty="0" smtClean="0">
                <a:latin typeface="Arial"/>
                <a:cs typeface="Arial"/>
              </a:rPr>
              <a:t>o</a:t>
            </a:r>
            <a:r>
              <a:rPr sz="1300" spc="-10" dirty="0" smtClean="0">
                <a:latin typeface="Arial"/>
                <a:cs typeface="Arial"/>
              </a:rPr>
              <a:t>un</a:t>
            </a:r>
            <a:r>
              <a:rPr sz="1300" spc="0" dirty="0" smtClean="0">
                <a:latin typeface="Arial"/>
                <a:cs typeface="Arial"/>
              </a:rPr>
              <a:t>ty </a:t>
            </a:r>
            <a:r>
              <a:rPr sz="1300" spc="-5" dirty="0" smtClean="0">
                <a:latin typeface="Arial"/>
                <a:cs typeface="Arial"/>
              </a:rPr>
              <a:t>transportat</a:t>
            </a:r>
            <a:r>
              <a:rPr sz="1300" spc="-10" dirty="0" smtClean="0">
                <a:latin typeface="Arial"/>
                <a:cs typeface="Arial"/>
              </a:rPr>
              <a:t>i</a:t>
            </a:r>
            <a:r>
              <a:rPr sz="1300" spc="-5" dirty="0" smtClean="0">
                <a:latin typeface="Arial"/>
                <a:cs typeface="Arial"/>
              </a:rPr>
              <a:t>o</a:t>
            </a:r>
            <a:r>
              <a:rPr sz="1300" spc="0" dirty="0" smtClean="0">
                <a:latin typeface="Arial"/>
                <a:cs typeface="Arial"/>
              </a:rPr>
              <a:t>n </a:t>
            </a:r>
            <a:r>
              <a:rPr sz="1300" spc="-10" dirty="0" smtClean="0">
                <a:latin typeface="Arial"/>
                <a:cs typeface="Arial"/>
              </a:rPr>
              <a:t>i</a:t>
            </a:r>
            <a:r>
              <a:rPr sz="1300" spc="0" dirty="0" smtClean="0">
                <a:latin typeface="Arial"/>
                <a:cs typeface="Arial"/>
              </a:rPr>
              <a:t>n </a:t>
            </a:r>
            <a:r>
              <a:rPr sz="1300" spc="-5" dirty="0" smtClean="0">
                <a:latin typeface="Arial"/>
                <a:cs typeface="Arial"/>
              </a:rPr>
              <a:t>Washington</a:t>
            </a:r>
            <a:r>
              <a:rPr sz="1300" spc="0" dirty="0" smtClean="0">
                <a:latin typeface="Arial"/>
                <a:cs typeface="Arial"/>
              </a:rPr>
              <a:t>, </a:t>
            </a:r>
            <a:r>
              <a:rPr sz="1300" spc="-10" dirty="0" smtClean="0">
                <a:latin typeface="Arial"/>
                <a:cs typeface="Arial"/>
              </a:rPr>
              <a:t>l</a:t>
            </a:r>
            <a:r>
              <a:rPr sz="1300" spc="-5" dirty="0" smtClean="0">
                <a:latin typeface="Arial"/>
                <a:cs typeface="Arial"/>
              </a:rPr>
              <a:t>e</a:t>
            </a:r>
            <a:r>
              <a:rPr sz="1300" spc="-10" dirty="0" smtClean="0">
                <a:latin typeface="Arial"/>
                <a:cs typeface="Arial"/>
              </a:rPr>
              <a:t>a</a:t>
            </a:r>
            <a:r>
              <a:rPr sz="1300" spc="-5" dirty="0" smtClean="0">
                <a:latin typeface="Arial"/>
                <a:cs typeface="Arial"/>
              </a:rPr>
              <a:t>d</a:t>
            </a:r>
            <a:r>
              <a:rPr sz="1300" spc="0" dirty="0" smtClean="0">
                <a:latin typeface="Arial"/>
                <a:cs typeface="Arial"/>
              </a:rPr>
              <a:t>i</a:t>
            </a:r>
            <a:r>
              <a:rPr sz="1300" spc="-10" dirty="0" smtClean="0">
                <a:latin typeface="Arial"/>
                <a:cs typeface="Arial"/>
              </a:rPr>
              <a:t>n</a:t>
            </a:r>
            <a:r>
              <a:rPr sz="1300" spc="0" dirty="0" smtClean="0">
                <a:latin typeface="Arial"/>
                <a:cs typeface="Arial"/>
              </a:rPr>
              <a:t>g t</a:t>
            </a:r>
            <a:r>
              <a:rPr sz="1300" spc="-10" dirty="0" smtClean="0">
                <a:latin typeface="Arial"/>
                <a:cs typeface="Arial"/>
              </a:rPr>
              <a:t>h</a:t>
            </a:r>
            <a:r>
              <a:rPr sz="1300" spc="0" dirty="0" smtClean="0">
                <a:latin typeface="Arial"/>
                <a:cs typeface="Arial"/>
              </a:rPr>
              <a:t>e effort to se</a:t>
            </a:r>
            <a:r>
              <a:rPr sz="1300" spc="-10" dirty="0" smtClean="0">
                <a:latin typeface="Arial"/>
                <a:cs typeface="Arial"/>
              </a:rPr>
              <a:t>c</a:t>
            </a:r>
            <a:r>
              <a:rPr sz="1300" spc="-5" dirty="0" smtClean="0">
                <a:latin typeface="Arial"/>
                <a:cs typeface="Arial"/>
              </a:rPr>
              <a:t>ur</a:t>
            </a:r>
            <a:r>
              <a:rPr sz="1300" spc="0" dirty="0" smtClean="0">
                <a:latin typeface="Arial"/>
                <a:cs typeface="Arial"/>
              </a:rPr>
              <a:t>e fe</a:t>
            </a:r>
            <a:r>
              <a:rPr sz="1300" spc="-10" dirty="0" smtClean="0">
                <a:latin typeface="Arial"/>
                <a:cs typeface="Arial"/>
              </a:rPr>
              <a:t>d</a:t>
            </a:r>
            <a:r>
              <a:rPr sz="1300" spc="-5" dirty="0" smtClean="0">
                <a:latin typeface="Arial"/>
                <a:cs typeface="Arial"/>
              </a:rPr>
              <a:t>era</a:t>
            </a:r>
            <a:r>
              <a:rPr sz="1300" spc="0" dirty="0" smtClean="0">
                <a:latin typeface="Arial"/>
                <a:cs typeface="Arial"/>
              </a:rPr>
              <a:t>l f</a:t>
            </a:r>
            <a:r>
              <a:rPr sz="1300" spc="-10" dirty="0" smtClean="0">
                <a:latin typeface="Arial"/>
                <a:cs typeface="Arial"/>
              </a:rPr>
              <a:t>u</a:t>
            </a:r>
            <a:r>
              <a:rPr sz="1300" spc="0" dirty="0" smtClean="0">
                <a:latin typeface="Arial"/>
                <a:cs typeface="Arial"/>
              </a:rPr>
              <a:t>nd</a:t>
            </a:r>
            <a:r>
              <a:rPr sz="1300" spc="-10" dirty="0" smtClean="0">
                <a:latin typeface="Arial"/>
                <a:cs typeface="Arial"/>
              </a:rPr>
              <a:t>in</a:t>
            </a:r>
            <a:r>
              <a:rPr sz="1300" spc="0" dirty="0" smtClean="0">
                <a:latin typeface="Arial"/>
                <a:cs typeface="Arial"/>
              </a:rPr>
              <a:t>g for </a:t>
            </a:r>
            <a:r>
              <a:rPr sz="1300" spc="-5" dirty="0" smtClean="0">
                <a:latin typeface="Arial"/>
                <a:cs typeface="Arial"/>
              </a:rPr>
              <a:t>Me</a:t>
            </a:r>
            <a:r>
              <a:rPr sz="1300" spc="0" dirty="0" smtClean="0">
                <a:latin typeface="Arial"/>
                <a:cs typeface="Arial"/>
              </a:rPr>
              <a:t>tro </a:t>
            </a:r>
            <a:r>
              <a:rPr sz="1300" spc="-10" dirty="0" smtClean="0">
                <a:latin typeface="Arial"/>
                <a:cs typeface="Arial"/>
              </a:rPr>
              <a:t>R</a:t>
            </a:r>
            <a:r>
              <a:rPr sz="1300" spc="-5" dirty="0" smtClean="0">
                <a:latin typeface="Arial"/>
                <a:cs typeface="Arial"/>
              </a:rPr>
              <a:t>a</a:t>
            </a:r>
            <a:r>
              <a:rPr sz="1300" spc="0" dirty="0" smtClean="0">
                <a:latin typeface="Arial"/>
                <a:cs typeface="Arial"/>
              </a:rPr>
              <a:t>il a</a:t>
            </a:r>
            <a:r>
              <a:rPr sz="1300" spc="-10" dirty="0" smtClean="0">
                <a:latin typeface="Arial"/>
                <a:cs typeface="Arial"/>
              </a:rPr>
              <a:t>n</a:t>
            </a:r>
            <a:r>
              <a:rPr sz="1300" spc="0" dirty="0" smtClean="0">
                <a:latin typeface="Arial"/>
                <a:cs typeface="Arial"/>
              </a:rPr>
              <a:t>d, t</a:t>
            </a:r>
            <a:r>
              <a:rPr sz="1300" spc="-10" dirty="0" smtClean="0">
                <a:latin typeface="Arial"/>
                <a:cs typeface="Arial"/>
              </a:rPr>
              <a:t>o</a:t>
            </a:r>
            <a:r>
              <a:rPr sz="1300" spc="-5" dirty="0" smtClean="0">
                <a:latin typeface="Arial"/>
                <a:cs typeface="Arial"/>
              </a:rPr>
              <a:t>gethe</a:t>
            </a:r>
            <a:r>
              <a:rPr sz="1300" spc="0" dirty="0" smtClean="0">
                <a:latin typeface="Arial"/>
                <a:cs typeface="Arial"/>
              </a:rPr>
              <a:t>r</a:t>
            </a:r>
            <a:r>
              <a:rPr sz="1300" spc="-5" dirty="0" smtClean="0">
                <a:latin typeface="Arial"/>
                <a:cs typeface="Arial"/>
              </a:rPr>
              <a:t> wit</a:t>
            </a:r>
            <a:r>
              <a:rPr sz="1300" spc="0" dirty="0" smtClean="0">
                <a:latin typeface="Arial"/>
                <a:cs typeface="Arial"/>
              </a:rPr>
              <a:t>h</a:t>
            </a:r>
            <a:r>
              <a:rPr sz="1300" spc="-5" dirty="0" smtClean="0">
                <a:latin typeface="Arial"/>
                <a:cs typeface="Arial"/>
              </a:rPr>
              <a:t> th</a:t>
            </a:r>
            <a:r>
              <a:rPr sz="1300" spc="0" dirty="0" smtClean="0">
                <a:latin typeface="Arial"/>
                <a:cs typeface="Arial"/>
              </a:rPr>
              <a:t>e</a:t>
            </a:r>
            <a:r>
              <a:rPr sz="1300" spc="-5" dirty="0" smtClean="0">
                <a:latin typeface="Arial"/>
                <a:cs typeface="Arial"/>
              </a:rPr>
              <a:t> </a:t>
            </a:r>
            <a:r>
              <a:rPr sz="1300" spc="-10" dirty="0" smtClean="0">
                <a:latin typeface="Arial"/>
                <a:cs typeface="Arial"/>
              </a:rPr>
              <a:t>l</a:t>
            </a:r>
            <a:r>
              <a:rPr sz="1300" spc="-5" dirty="0" smtClean="0">
                <a:latin typeface="Arial"/>
                <a:cs typeface="Arial"/>
              </a:rPr>
              <a:t>ate To</a:t>
            </a:r>
            <a:r>
              <a:rPr sz="1300" spc="0" dirty="0" smtClean="0">
                <a:latin typeface="Arial"/>
                <a:cs typeface="Arial"/>
              </a:rPr>
              <a:t>m </a:t>
            </a:r>
            <a:r>
              <a:rPr sz="1300" spc="-5" dirty="0" smtClean="0">
                <a:latin typeface="Arial"/>
                <a:cs typeface="Arial"/>
              </a:rPr>
              <a:t>Brad</a:t>
            </a:r>
            <a:r>
              <a:rPr sz="1300" spc="-10" dirty="0" smtClean="0">
                <a:latin typeface="Arial"/>
                <a:cs typeface="Arial"/>
              </a:rPr>
              <a:t>l</a:t>
            </a:r>
            <a:r>
              <a:rPr sz="1300" spc="-5" dirty="0" smtClean="0">
                <a:latin typeface="Arial"/>
                <a:cs typeface="Arial"/>
              </a:rPr>
              <a:t>e</a:t>
            </a:r>
            <a:r>
              <a:rPr sz="1300" spc="0" dirty="0" smtClean="0">
                <a:latin typeface="Arial"/>
                <a:cs typeface="Arial"/>
              </a:rPr>
              <a:t>y </a:t>
            </a:r>
            <a:r>
              <a:rPr sz="1300" spc="-5" dirty="0" smtClean="0">
                <a:latin typeface="Arial"/>
                <a:cs typeface="Arial"/>
              </a:rPr>
              <a:t>an</a:t>
            </a:r>
            <a:r>
              <a:rPr sz="1300" spc="0" dirty="0" smtClean="0">
                <a:latin typeface="Arial"/>
                <a:cs typeface="Arial"/>
              </a:rPr>
              <a:t>d </a:t>
            </a:r>
            <a:r>
              <a:rPr sz="1300" spc="-5" dirty="0" smtClean="0">
                <a:latin typeface="Arial"/>
                <a:cs typeface="Arial"/>
              </a:rPr>
              <a:t>Kenn</a:t>
            </a:r>
            <a:r>
              <a:rPr sz="1300" spc="0" dirty="0" smtClean="0">
                <a:latin typeface="Arial"/>
                <a:cs typeface="Arial"/>
              </a:rPr>
              <a:t>y </a:t>
            </a:r>
            <a:r>
              <a:rPr sz="1300" spc="-5" dirty="0" smtClean="0">
                <a:latin typeface="Arial"/>
                <a:cs typeface="Arial"/>
              </a:rPr>
              <a:t>Hahn</a:t>
            </a:r>
            <a:r>
              <a:rPr sz="1300" spc="0" dirty="0" smtClean="0">
                <a:latin typeface="Arial"/>
                <a:cs typeface="Arial"/>
              </a:rPr>
              <a:t>, </a:t>
            </a:r>
            <a:r>
              <a:rPr sz="1300" spc="-5" dirty="0" smtClean="0">
                <a:latin typeface="Arial"/>
                <a:cs typeface="Arial"/>
              </a:rPr>
              <a:t>pu</a:t>
            </a:r>
            <a:r>
              <a:rPr sz="1300" spc="0" dirty="0" smtClean="0">
                <a:latin typeface="Arial"/>
                <a:cs typeface="Arial"/>
              </a:rPr>
              <a:t>t </a:t>
            </a:r>
            <a:r>
              <a:rPr sz="1300" spc="-5" dirty="0" smtClean="0">
                <a:latin typeface="Arial"/>
                <a:cs typeface="Arial"/>
              </a:rPr>
              <a:t>togethe</a:t>
            </a:r>
            <a:r>
              <a:rPr sz="1300" spc="0" dirty="0" smtClean="0">
                <a:latin typeface="Arial"/>
                <a:cs typeface="Arial"/>
              </a:rPr>
              <a:t>r</a:t>
            </a:r>
            <a:r>
              <a:rPr sz="1300" spc="-10" dirty="0" smtClean="0">
                <a:latin typeface="Arial"/>
                <a:cs typeface="Arial"/>
              </a:rPr>
              <a:t> </a:t>
            </a:r>
            <a:r>
              <a:rPr sz="1300" spc="-5" dirty="0" smtClean="0">
                <a:latin typeface="Arial"/>
                <a:cs typeface="Arial"/>
              </a:rPr>
              <a:t>th</a:t>
            </a:r>
            <a:r>
              <a:rPr sz="1300" spc="0" dirty="0" smtClean="0">
                <a:latin typeface="Arial"/>
                <a:cs typeface="Arial"/>
              </a:rPr>
              <a:t>e</a:t>
            </a:r>
            <a:r>
              <a:rPr sz="1300" spc="-5" dirty="0" smtClean="0">
                <a:latin typeface="Arial"/>
                <a:cs typeface="Arial"/>
              </a:rPr>
              <a:t> comb</a:t>
            </a:r>
            <a:r>
              <a:rPr sz="1300" spc="-10" dirty="0" smtClean="0">
                <a:latin typeface="Arial"/>
                <a:cs typeface="Arial"/>
              </a:rPr>
              <a:t>in</a:t>
            </a:r>
            <a:r>
              <a:rPr sz="1300" spc="-5" dirty="0" smtClean="0">
                <a:latin typeface="Arial"/>
                <a:cs typeface="Arial"/>
              </a:rPr>
              <a:t>atio</a:t>
            </a:r>
            <a:r>
              <a:rPr sz="1300" spc="0" dirty="0" smtClean="0">
                <a:latin typeface="Arial"/>
                <a:cs typeface="Arial"/>
              </a:rPr>
              <a:t>n</a:t>
            </a:r>
            <a:r>
              <a:rPr sz="1300" spc="-5" dirty="0" smtClean="0">
                <a:latin typeface="Arial"/>
                <a:cs typeface="Arial"/>
              </a:rPr>
              <a:t> o</a:t>
            </a:r>
            <a:r>
              <a:rPr sz="1300" spc="0" dirty="0" smtClean="0">
                <a:latin typeface="Arial"/>
                <a:cs typeface="Arial"/>
              </a:rPr>
              <a:t>f</a:t>
            </a:r>
            <a:r>
              <a:rPr sz="1300" spc="-5" dirty="0" smtClean="0">
                <a:latin typeface="Arial"/>
                <a:cs typeface="Arial"/>
              </a:rPr>
              <a:t> fed</a:t>
            </a:r>
            <a:r>
              <a:rPr sz="1300" spc="5" dirty="0" smtClean="0">
                <a:latin typeface="Arial"/>
                <a:cs typeface="Arial"/>
              </a:rPr>
              <a:t>e</a:t>
            </a:r>
            <a:r>
              <a:rPr sz="1300" spc="-5" dirty="0" smtClean="0">
                <a:latin typeface="Arial"/>
                <a:cs typeface="Arial"/>
              </a:rPr>
              <a:t>ral</a:t>
            </a:r>
            <a:r>
              <a:rPr sz="1300" spc="0" dirty="0" smtClean="0">
                <a:latin typeface="Arial"/>
                <a:cs typeface="Arial"/>
              </a:rPr>
              <a:t>, </a:t>
            </a:r>
            <a:r>
              <a:rPr sz="1300" spc="-5" dirty="0" smtClean="0">
                <a:latin typeface="Arial"/>
                <a:cs typeface="Arial"/>
              </a:rPr>
              <a:t>stat</a:t>
            </a:r>
            <a:r>
              <a:rPr sz="1300" spc="0" dirty="0" smtClean="0">
                <a:latin typeface="Arial"/>
                <a:cs typeface="Arial"/>
              </a:rPr>
              <a:t>e </a:t>
            </a:r>
            <a:r>
              <a:rPr sz="1300" spc="-5" dirty="0" smtClean="0">
                <a:latin typeface="Arial"/>
                <a:cs typeface="Arial"/>
              </a:rPr>
              <a:t>an</a:t>
            </a:r>
            <a:r>
              <a:rPr sz="1300" spc="0" dirty="0" smtClean="0">
                <a:latin typeface="Arial"/>
                <a:cs typeface="Arial"/>
              </a:rPr>
              <a:t>d </a:t>
            </a:r>
            <a:r>
              <a:rPr sz="1300" spc="-5" dirty="0" smtClean="0">
                <a:latin typeface="Arial"/>
                <a:cs typeface="Arial"/>
              </a:rPr>
              <a:t>loca</a:t>
            </a:r>
            <a:r>
              <a:rPr sz="1300" spc="0" dirty="0" smtClean="0">
                <a:latin typeface="Arial"/>
                <a:cs typeface="Arial"/>
              </a:rPr>
              <a:t>l  </a:t>
            </a:r>
            <a:r>
              <a:rPr sz="1300" spc="-5" dirty="0" smtClean="0">
                <a:latin typeface="Arial"/>
                <a:cs typeface="Arial"/>
              </a:rPr>
              <a:t>f</a:t>
            </a:r>
            <a:r>
              <a:rPr sz="1300" spc="-10" dirty="0" smtClean="0">
                <a:latin typeface="Arial"/>
                <a:cs typeface="Arial"/>
              </a:rPr>
              <a:t>u</a:t>
            </a:r>
            <a:r>
              <a:rPr sz="1300" spc="-5" dirty="0" smtClean="0">
                <a:latin typeface="Arial"/>
                <a:cs typeface="Arial"/>
              </a:rPr>
              <a:t>nd</a:t>
            </a:r>
            <a:r>
              <a:rPr sz="1300" spc="-10" dirty="0" smtClean="0">
                <a:latin typeface="Arial"/>
                <a:cs typeface="Arial"/>
              </a:rPr>
              <a:t>i</a:t>
            </a:r>
            <a:r>
              <a:rPr sz="1300" spc="-5" dirty="0" smtClean="0">
                <a:latin typeface="Arial"/>
                <a:cs typeface="Arial"/>
              </a:rPr>
              <a:t>n</a:t>
            </a:r>
            <a:r>
              <a:rPr sz="1300" spc="0" dirty="0" smtClean="0">
                <a:latin typeface="Arial"/>
                <a:cs typeface="Arial"/>
              </a:rPr>
              <a:t>g </a:t>
            </a:r>
            <a:r>
              <a:rPr sz="1300" spc="-5" dirty="0" smtClean="0">
                <a:latin typeface="Arial"/>
                <a:cs typeface="Arial"/>
              </a:rPr>
              <a:t>tha</a:t>
            </a:r>
            <a:r>
              <a:rPr sz="1300" spc="0" dirty="0" smtClean="0">
                <a:latin typeface="Arial"/>
                <a:cs typeface="Arial"/>
              </a:rPr>
              <a:t>t </a:t>
            </a:r>
            <a:r>
              <a:rPr sz="1300" spc="-5" dirty="0" smtClean="0">
                <a:latin typeface="Arial"/>
                <a:cs typeface="Arial"/>
              </a:rPr>
              <a:t>estab</a:t>
            </a:r>
            <a:r>
              <a:rPr sz="1300" spc="-10" dirty="0" smtClean="0">
                <a:latin typeface="Arial"/>
                <a:cs typeface="Arial"/>
              </a:rPr>
              <a:t>l</a:t>
            </a:r>
            <a:r>
              <a:rPr sz="1300" spc="-5" dirty="0" smtClean="0">
                <a:latin typeface="Arial"/>
                <a:cs typeface="Arial"/>
              </a:rPr>
              <a:t>ished thi</a:t>
            </a:r>
            <a:r>
              <a:rPr sz="1300" spc="0" dirty="0" smtClean="0">
                <a:latin typeface="Arial"/>
                <a:cs typeface="Arial"/>
              </a:rPr>
              <a:t>s </a:t>
            </a:r>
            <a:r>
              <a:rPr sz="1300" spc="-5" dirty="0" smtClean="0">
                <a:latin typeface="Arial"/>
                <a:cs typeface="Arial"/>
              </a:rPr>
              <a:t>critic</a:t>
            </a:r>
            <a:r>
              <a:rPr sz="1300" spc="-10" dirty="0" smtClean="0">
                <a:latin typeface="Arial"/>
                <a:cs typeface="Arial"/>
              </a:rPr>
              <a:t>a</a:t>
            </a:r>
            <a:r>
              <a:rPr sz="1300" spc="0" dirty="0" smtClean="0">
                <a:latin typeface="Arial"/>
                <a:cs typeface="Arial"/>
              </a:rPr>
              <a:t>l </a:t>
            </a:r>
            <a:r>
              <a:rPr sz="1300" spc="-5" dirty="0" smtClean="0">
                <a:latin typeface="Arial"/>
                <a:cs typeface="Arial"/>
              </a:rPr>
              <a:t>com</a:t>
            </a:r>
            <a:r>
              <a:rPr sz="1300" spc="-10" dirty="0" smtClean="0">
                <a:latin typeface="Arial"/>
                <a:cs typeface="Arial"/>
              </a:rPr>
              <a:t>po</a:t>
            </a:r>
            <a:r>
              <a:rPr sz="1300" spc="-5" dirty="0" smtClean="0">
                <a:latin typeface="Arial"/>
                <a:cs typeface="Arial"/>
              </a:rPr>
              <a:t>n</a:t>
            </a:r>
            <a:r>
              <a:rPr sz="1300" spc="-10" dirty="0" smtClean="0">
                <a:latin typeface="Arial"/>
                <a:cs typeface="Arial"/>
              </a:rPr>
              <a:t>e</a:t>
            </a:r>
            <a:r>
              <a:rPr sz="1300" spc="-5" dirty="0" smtClean="0">
                <a:latin typeface="Arial"/>
                <a:cs typeface="Arial"/>
              </a:rPr>
              <a:t>n</a:t>
            </a:r>
            <a:r>
              <a:rPr sz="1300" spc="0" dirty="0" smtClean="0">
                <a:latin typeface="Arial"/>
                <a:cs typeface="Arial"/>
              </a:rPr>
              <a:t>t </a:t>
            </a:r>
            <a:r>
              <a:rPr sz="1300" spc="-5" dirty="0" smtClean="0">
                <a:latin typeface="Arial"/>
                <a:cs typeface="Arial"/>
              </a:rPr>
              <a:t>o</a:t>
            </a:r>
            <a:r>
              <a:rPr sz="1300" spc="0" dirty="0" smtClean="0">
                <a:latin typeface="Arial"/>
                <a:cs typeface="Arial"/>
              </a:rPr>
              <a:t>f </a:t>
            </a:r>
            <a:r>
              <a:rPr sz="1300" spc="-5" dirty="0" smtClean="0">
                <a:latin typeface="Arial"/>
                <a:cs typeface="Arial"/>
              </a:rPr>
              <a:t>Lo</a:t>
            </a:r>
            <a:r>
              <a:rPr sz="1300" spc="0" dirty="0" smtClean="0">
                <a:latin typeface="Arial"/>
                <a:cs typeface="Arial"/>
              </a:rPr>
              <a:t>s </a:t>
            </a:r>
            <a:r>
              <a:rPr sz="1300" spc="-5" dirty="0" smtClean="0">
                <a:latin typeface="Arial"/>
                <a:cs typeface="Arial"/>
              </a:rPr>
              <a:t>A</a:t>
            </a:r>
            <a:r>
              <a:rPr sz="1300" spc="-10" dirty="0" smtClean="0">
                <a:latin typeface="Arial"/>
                <a:cs typeface="Arial"/>
              </a:rPr>
              <a:t>ng</a:t>
            </a:r>
            <a:r>
              <a:rPr sz="1300" spc="-5" dirty="0" smtClean="0">
                <a:latin typeface="Arial"/>
                <a:cs typeface="Arial"/>
              </a:rPr>
              <a:t>eles</a:t>
            </a:r>
            <a:r>
              <a:rPr sz="1300" spc="0" dirty="0" smtClean="0">
                <a:latin typeface="Arial"/>
                <a:cs typeface="Arial"/>
              </a:rPr>
              <a:t>' </a:t>
            </a:r>
            <a:r>
              <a:rPr sz="1300" spc="-5" dirty="0" smtClean="0">
                <a:latin typeface="Arial"/>
                <a:cs typeface="Arial"/>
              </a:rPr>
              <a:t>mas</a:t>
            </a:r>
            <a:r>
              <a:rPr sz="1300" spc="0" dirty="0" smtClean="0">
                <a:latin typeface="Arial"/>
                <a:cs typeface="Arial"/>
              </a:rPr>
              <a:t>s </a:t>
            </a:r>
            <a:r>
              <a:rPr sz="1300" spc="-5" dirty="0" smtClean="0">
                <a:latin typeface="Arial"/>
                <a:cs typeface="Arial"/>
              </a:rPr>
              <a:t>transi</a:t>
            </a:r>
            <a:r>
              <a:rPr sz="1300" spc="0" dirty="0" smtClean="0">
                <a:latin typeface="Arial"/>
                <a:cs typeface="Arial"/>
              </a:rPr>
              <a:t>t </a:t>
            </a:r>
            <a:r>
              <a:rPr sz="1300" spc="-5" dirty="0" smtClean="0">
                <a:latin typeface="Arial"/>
                <a:cs typeface="Arial"/>
              </a:rPr>
              <a:t>system,</a:t>
            </a:r>
            <a:r>
              <a:rPr sz="1300" spc="0" dirty="0" smtClean="0">
                <a:latin typeface="Arial"/>
                <a:cs typeface="Arial"/>
              </a:rPr>
              <a:t>" </a:t>
            </a:r>
            <a:r>
              <a:rPr sz="1300" spc="-5" dirty="0" smtClean="0">
                <a:latin typeface="Arial"/>
                <a:cs typeface="Arial"/>
              </a:rPr>
              <a:t>sa</a:t>
            </a:r>
            <a:r>
              <a:rPr sz="1300" spc="-10" dirty="0" smtClean="0">
                <a:latin typeface="Arial"/>
                <a:cs typeface="Arial"/>
              </a:rPr>
              <a:t>i</a:t>
            </a:r>
            <a:r>
              <a:rPr sz="1300" spc="0" dirty="0" smtClean="0">
                <a:latin typeface="Arial"/>
                <a:cs typeface="Arial"/>
              </a:rPr>
              <a:t>d </a:t>
            </a:r>
            <a:r>
              <a:rPr sz="1300" spc="-5" dirty="0" smtClean="0">
                <a:latin typeface="Arial"/>
                <a:cs typeface="Arial"/>
              </a:rPr>
              <a:t>Burke.</a:t>
            </a:r>
            <a:endParaRPr sz="1300" dirty="0">
              <a:latin typeface="Arial"/>
              <a:cs typeface="Arial"/>
            </a:endParaRPr>
          </a:p>
          <a:p>
            <a:pPr>
              <a:lnSpc>
                <a:spcPts val="750"/>
              </a:lnSpc>
              <a:spcBef>
                <a:spcPts val="2"/>
              </a:spcBef>
            </a:pPr>
            <a:endParaRPr sz="1300" dirty="0"/>
          </a:p>
          <a:p>
            <a:pPr marL="2146300" marR="285115" indent="0">
              <a:lnSpc>
                <a:spcPct val="99800"/>
              </a:lnSpc>
            </a:pPr>
            <a:r>
              <a:rPr sz="1300" spc="-5" dirty="0" smtClean="0">
                <a:latin typeface="Arial"/>
                <a:cs typeface="Arial"/>
              </a:rPr>
              <a:t>H</a:t>
            </a:r>
            <a:r>
              <a:rPr sz="1300" spc="0" dirty="0" smtClean="0">
                <a:latin typeface="Arial"/>
                <a:cs typeface="Arial"/>
              </a:rPr>
              <a:t>e</a:t>
            </a:r>
            <a:r>
              <a:rPr sz="1300" spc="-5" dirty="0" smtClean="0">
                <a:latin typeface="Arial"/>
                <a:cs typeface="Arial"/>
              </a:rPr>
              <a:t> wa</a:t>
            </a:r>
            <a:r>
              <a:rPr sz="1300" spc="0" dirty="0" smtClean="0">
                <a:latin typeface="Arial"/>
                <a:cs typeface="Arial"/>
              </a:rPr>
              <a:t>s</a:t>
            </a:r>
            <a:r>
              <a:rPr sz="1300" spc="-5" dirty="0" smtClean="0">
                <a:latin typeface="Arial"/>
                <a:cs typeface="Arial"/>
              </a:rPr>
              <a:t> e</a:t>
            </a:r>
            <a:r>
              <a:rPr sz="1300" spc="-10" dirty="0" smtClean="0">
                <a:latin typeface="Arial"/>
                <a:cs typeface="Arial"/>
              </a:rPr>
              <a:t>l</a:t>
            </a:r>
            <a:r>
              <a:rPr sz="1300" spc="-5" dirty="0" smtClean="0">
                <a:latin typeface="Arial"/>
                <a:cs typeface="Arial"/>
              </a:rPr>
              <a:t>ecte</a:t>
            </a:r>
            <a:r>
              <a:rPr sz="1300" spc="0" dirty="0" smtClean="0">
                <a:latin typeface="Arial"/>
                <a:cs typeface="Arial"/>
              </a:rPr>
              <a:t>d</a:t>
            </a:r>
            <a:r>
              <a:rPr sz="1300" spc="-5" dirty="0" smtClean="0">
                <a:latin typeface="Arial"/>
                <a:cs typeface="Arial"/>
              </a:rPr>
              <a:t> t</a:t>
            </a:r>
            <a:r>
              <a:rPr sz="1300" spc="0" dirty="0" smtClean="0">
                <a:latin typeface="Arial"/>
                <a:cs typeface="Arial"/>
              </a:rPr>
              <a:t>o</a:t>
            </a:r>
            <a:r>
              <a:rPr sz="1300" spc="-5" dirty="0" smtClean="0">
                <a:latin typeface="Arial"/>
                <a:cs typeface="Arial"/>
              </a:rPr>
              <a:t> th</a:t>
            </a:r>
            <a:r>
              <a:rPr sz="1300" spc="0" dirty="0" smtClean="0">
                <a:latin typeface="Arial"/>
                <a:cs typeface="Arial"/>
              </a:rPr>
              <a:t>e</a:t>
            </a:r>
            <a:r>
              <a:rPr sz="1300" spc="-5" dirty="0" smtClean="0">
                <a:latin typeface="Arial"/>
                <a:cs typeface="Arial"/>
              </a:rPr>
              <a:t> Californi</a:t>
            </a:r>
            <a:r>
              <a:rPr sz="1300" spc="0" dirty="0" smtClean="0">
                <a:latin typeface="Arial"/>
                <a:cs typeface="Arial"/>
              </a:rPr>
              <a:t>a</a:t>
            </a:r>
            <a:r>
              <a:rPr sz="1300" spc="-5" dirty="0" smtClean="0">
                <a:latin typeface="Arial"/>
                <a:cs typeface="Arial"/>
              </a:rPr>
              <a:t> Stat</a:t>
            </a:r>
            <a:r>
              <a:rPr sz="1300" spc="0" dirty="0" smtClean="0">
                <a:latin typeface="Arial"/>
                <a:cs typeface="Arial"/>
              </a:rPr>
              <a:t>e</a:t>
            </a:r>
            <a:r>
              <a:rPr sz="1300" spc="-5" dirty="0" smtClean="0">
                <a:latin typeface="Arial"/>
                <a:cs typeface="Arial"/>
              </a:rPr>
              <a:t> Assembl</a:t>
            </a:r>
            <a:r>
              <a:rPr sz="1300" spc="0" dirty="0" smtClean="0">
                <a:latin typeface="Arial"/>
                <a:cs typeface="Arial"/>
              </a:rPr>
              <a:t>y</a:t>
            </a:r>
            <a:r>
              <a:rPr sz="1300" spc="-5" dirty="0" smtClean="0">
                <a:latin typeface="Arial"/>
                <a:cs typeface="Arial"/>
              </a:rPr>
              <a:t> a</a:t>
            </a:r>
            <a:r>
              <a:rPr sz="1300" spc="0" dirty="0" smtClean="0">
                <a:latin typeface="Arial"/>
                <a:cs typeface="Arial"/>
              </a:rPr>
              <a:t>s</a:t>
            </a:r>
            <a:r>
              <a:rPr sz="1300" spc="-5" dirty="0" smtClean="0">
                <a:latin typeface="Arial"/>
                <a:cs typeface="Arial"/>
              </a:rPr>
              <a:t> </a:t>
            </a:r>
            <a:r>
              <a:rPr sz="1300" spc="0" dirty="0" smtClean="0">
                <a:latin typeface="Arial"/>
                <a:cs typeface="Arial"/>
              </a:rPr>
              <a:t>a</a:t>
            </a:r>
            <a:r>
              <a:rPr sz="1300" spc="-5" dirty="0" smtClean="0">
                <a:latin typeface="Arial"/>
                <a:cs typeface="Arial"/>
              </a:rPr>
              <a:t> Democra</a:t>
            </a:r>
            <a:r>
              <a:rPr sz="1300" spc="0" dirty="0" smtClean="0">
                <a:latin typeface="Arial"/>
                <a:cs typeface="Arial"/>
              </a:rPr>
              <a:t>t</a:t>
            </a:r>
            <a:r>
              <a:rPr sz="1300" spc="-5" dirty="0" smtClean="0">
                <a:latin typeface="Arial"/>
                <a:cs typeface="Arial"/>
              </a:rPr>
              <a:t> i</a:t>
            </a:r>
            <a:r>
              <a:rPr sz="1300" spc="0" dirty="0" smtClean="0">
                <a:latin typeface="Arial"/>
                <a:cs typeface="Arial"/>
              </a:rPr>
              <a:t>n </a:t>
            </a:r>
            <a:r>
              <a:rPr sz="1300" spc="-5" dirty="0" smtClean="0">
                <a:latin typeface="Arial"/>
                <a:cs typeface="Arial"/>
              </a:rPr>
              <a:t>1972</a:t>
            </a:r>
            <a:r>
              <a:rPr sz="1300" spc="0" dirty="0" smtClean="0">
                <a:latin typeface="Arial"/>
                <a:cs typeface="Arial"/>
              </a:rPr>
              <a:t>,</a:t>
            </a:r>
            <a:r>
              <a:rPr sz="1300" spc="-5" dirty="0" smtClean="0">
                <a:latin typeface="Arial"/>
                <a:cs typeface="Arial"/>
              </a:rPr>
              <a:t> and </a:t>
            </a:r>
            <a:r>
              <a:rPr sz="1300" spc="0" dirty="0" smtClean="0">
                <a:latin typeface="Arial"/>
                <a:cs typeface="Arial"/>
              </a:rPr>
              <a:t>serv</a:t>
            </a:r>
            <a:r>
              <a:rPr sz="1300" spc="-10" dirty="0" smtClean="0">
                <a:latin typeface="Arial"/>
                <a:cs typeface="Arial"/>
              </a:rPr>
              <a:t>e</a:t>
            </a:r>
            <a:r>
              <a:rPr sz="1300" spc="0" dirty="0" smtClean="0">
                <a:latin typeface="Arial"/>
                <a:cs typeface="Arial"/>
              </a:rPr>
              <a:t>d </a:t>
            </a:r>
            <a:r>
              <a:rPr sz="1300" spc="-10" dirty="0" smtClean="0">
                <a:latin typeface="Arial"/>
                <a:cs typeface="Arial"/>
              </a:rPr>
              <a:t>i</a:t>
            </a:r>
            <a:r>
              <a:rPr sz="1300" spc="0" dirty="0" smtClean="0">
                <a:latin typeface="Arial"/>
                <a:cs typeface="Arial"/>
              </a:rPr>
              <a:t>n that </a:t>
            </a:r>
            <a:r>
              <a:rPr sz="1300" spc="-10" dirty="0" smtClean="0">
                <a:latin typeface="Arial"/>
                <a:cs typeface="Arial"/>
              </a:rPr>
              <a:t>b</a:t>
            </a:r>
            <a:r>
              <a:rPr sz="1300" spc="0" dirty="0" smtClean="0">
                <a:latin typeface="Arial"/>
                <a:cs typeface="Arial"/>
              </a:rPr>
              <a:t>ody f</a:t>
            </a:r>
            <a:r>
              <a:rPr sz="1300" spc="-10" dirty="0" smtClean="0">
                <a:latin typeface="Arial"/>
                <a:cs typeface="Arial"/>
              </a:rPr>
              <a:t>o</a:t>
            </a:r>
            <a:r>
              <a:rPr sz="1300" spc="0" dirty="0" smtClean="0">
                <a:latin typeface="Arial"/>
                <a:cs typeface="Arial"/>
              </a:rPr>
              <a:t>r thr</a:t>
            </a:r>
            <a:r>
              <a:rPr sz="1300" spc="-10" dirty="0" smtClean="0">
                <a:latin typeface="Arial"/>
                <a:cs typeface="Arial"/>
              </a:rPr>
              <a:t>e</a:t>
            </a:r>
            <a:r>
              <a:rPr sz="1300" spc="0" dirty="0" smtClean="0">
                <a:latin typeface="Arial"/>
                <a:cs typeface="Arial"/>
              </a:rPr>
              <a:t>e te</a:t>
            </a:r>
            <a:r>
              <a:rPr sz="1300" spc="-5" dirty="0" smtClean="0">
                <a:latin typeface="Arial"/>
                <a:cs typeface="Arial"/>
              </a:rPr>
              <a:t>r</a:t>
            </a:r>
            <a:r>
              <a:rPr sz="1300" spc="-10" dirty="0" smtClean="0">
                <a:latin typeface="Arial"/>
                <a:cs typeface="Arial"/>
              </a:rPr>
              <a:t>m</a:t>
            </a:r>
            <a:r>
              <a:rPr sz="1300" spc="-5" dirty="0" smtClean="0">
                <a:latin typeface="Arial"/>
                <a:cs typeface="Arial"/>
              </a:rPr>
              <a:t>s</a:t>
            </a:r>
            <a:r>
              <a:rPr sz="1300" spc="0" dirty="0" smtClean="0">
                <a:latin typeface="Arial"/>
                <a:cs typeface="Arial"/>
              </a:rPr>
              <a:t>. </a:t>
            </a:r>
            <a:r>
              <a:rPr sz="1300" spc="-5" dirty="0" smtClean="0">
                <a:latin typeface="Arial"/>
                <a:cs typeface="Arial"/>
              </a:rPr>
              <a:t>Dixo</a:t>
            </a:r>
            <a:r>
              <a:rPr sz="1300" spc="0" dirty="0" smtClean="0">
                <a:latin typeface="Arial"/>
                <a:cs typeface="Arial"/>
              </a:rPr>
              <a:t>n </a:t>
            </a:r>
            <a:r>
              <a:rPr sz="1300" spc="-5" dirty="0" smtClean="0">
                <a:latin typeface="Arial"/>
                <a:cs typeface="Arial"/>
              </a:rPr>
              <a:t>wa</a:t>
            </a:r>
            <a:r>
              <a:rPr sz="1300" spc="0" dirty="0" smtClean="0">
                <a:latin typeface="Arial"/>
                <a:cs typeface="Arial"/>
              </a:rPr>
              <a:t>s </a:t>
            </a:r>
            <a:r>
              <a:rPr sz="1300" spc="-5" dirty="0" smtClean="0">
                <a:latin typeface="Arial"/>
                <a:cs typeface="Arial"/>
              </a:rPr>
              <a:t>e</a:t>
            </a:r>
            <a:r>
              <a:rPr sz="1300" spc="-10" dirty="0" smtClean="0">
                <a:latin typeface="Arial"/>
                <a:cs typeface="Arial"/>
              </a:rPr>
              <a:t>l</a:t>
            </a:r>
            <a:r>
              <a:rPr sz="1300" spc="-5" dirty="0" smtClean="0">
                <a:latin typeface="Arial"/>
                <a:cs typeface="Arial"/>
              </a:rPr>
              <a:t>ecte</a:t>
            </a:r>
            <a:r>
              <a:rPr sz="1300" spc="0" dirty="0" smtClean="0">
                <a:latin typeface="Arial"/>
                <a:cs typeface="Arial"/>
              </a:rPr>
              <a:t>d </a:t>
            </a:r>
            <a:r>
              <a:rPr sz="1300" spc="-5" dirty="0" smtClean="0">
                <a:latin typeface="Arial"/>
                <a:cs typeface="Arial"/>
              </a:rPr>
              <a:t>t</a:t>
            </a:r>
            <a:r>
              <a:rPr sz="1300" spc="0" dirty="0" smtClean="0">
                <a:latin typeface="Arial"/>
                <a:cs typeface="Arial"/>
              </a:rPr>
              <a:t>o </a:t>
            </a:r>
            <a:r>
              <a:rPr sz="1300" spc="-5" dirty="0" smtClean="0">
                <a:latin typeface="Arial"/>
                <a:cs typeface="Arial"/>
              </a:rPr>
              <a:t>th</a:t>
            </a:r>
            <a:r>
              <a:rPr sz="1300" spc="0" dirty="0" smtClean="0">
                <a:latin typeface="Arial"/>
                <a:cs typeface="Arial"/>
              </a:rPr>
              <a:t>e </a:t>
            </a:r>
            <a:r>
              <a:rPr sz="1300" spc="-10" dirty="0" smtClean="0">
                <a:latin typeface="Arial"/>
                <a:cs typeface="Arial"/>
              </a:rPr>
              <a:t>Ho</a:t>
            </a:r>
            <a:r>
              <a:rPr sz="1300" spc="-5" dirty="0" smtClean="0">
                <a:latin typeface="Arial"/>
                <a:cs typeface="Arial"/>
              </a:rPr>
              <a:t>us</a:t>
            </a:r>
            <a:r>
              <a:rPr sz="1300" spc="0" dirty="0" smtClean="0">
                <a:latin typeface="Arial"/>
                <a:cs typeface="Arial"/>
              </a:rPr>
              <a:t>e </a:t>
            </a:r>
            <a:r>
              <a:rPr sz="1300" spc="-5" dirty="0" smtClean="0">
                <a:latin typeface="Arial"/>
                <a:cs typeface="Arial"/>
              </a:rPr>
              <a:t>of Representative</a:t>
            </a:r>
            <a:r>
              <a:rPr sz="1300" spc="0" dirty="0" smtClean="0">
                <a:latin typeface="Arial"/>
                <a:cs typeface="Arial"/>
              </a:rPr>
              <a:t>s </a:t>
            </a:r>
            <a:r>
              <a:rPr sz="1300" spc="-10" dirty="0" smtClean="0">
                <a:latin typeface="Arial"/>
                <a:cs typeface="Arial"/>
              </a:rPr>
              <a:t>i</a:t>
            </a:r>
            <a:r>
              <a:rPr sz="1300" spc="0" dirty="0" smtClean="0">
                <a:latin typeface="Arial"/>
                <a:cs typeface="Arial"/>
              </a:rPr>
              <a:t>n </a:t>
            </a:r>
            <a:r>
              <a:rPr sz="1300" spc="-5" dirty="0" smtClean="0">
                <a:latin typeface="Arial"/>
                <a:cs typeface="Arial"/>
              </a:rPr>
              <a:t>1978</a:t>
            </a:r>
            <a:r>
              <a:rPr sz="1300" spc="0" dirty="0" smtClean="0">
                <a:latin typeface="Arial"/>
                <a:cs typeface="Arial"/>
              </a:rPr>
              <a:t>. </a:t>
            </a:r>
            <a:r>
              <a:rPr sz="1300" spc="-5" dirty="0" smtClean="0">
                <a:latin typeface="Arial"/>
                <a:cs typeface="Arial"/>
              </a:rPr>
              <a:t>H</a:t>
            </a:r>
            <a:r>
              <a:rPr sz="1300" spc="0" dirty="0" smtClean="0">
                <a:latin typeface="Arial"/>
                <a:cs typeface="Arial"/>
              </a:rPr>
              <a:t>e </a:t>
            </a:r>
            <a:r>
              <a:rPr sz="1300" spc="-5" dirty="0" smtClean="0">
                <a:latin typeface="Arial"/>
                <a:cs typeface="Arial"/>
              </a:rPr>
              <a:t>cha</a:t>
            </a:r>
            <a:r>
              <a:rPr sz="1300" spc="-20" dirty="0" smtClean="0">
                <a:latin typeface="Arial"/>
                <a:cs typeface="Arial"/>
              </a:rPr>
              <a:t>i</a:t>
            </a:r>
            <a:r>
              <a:rPr sz="1300" spc="-5" dirty="0" smtClean="0">
                <a:latin typeface="Arial"/>
                <a:cs typeface="Arial"/>
              </a:rPr>
              <a:t>re</a:t>
            </a:r>
            <a:r>
              <a:rPr sz="1300" spc="0" dirty="0" smtClean="0">
                <a:latin typeface="Arial"/>
                <a:cs typeface="Arial"/>
              </a:rPr>
              <a:t>d </a:t>
            </a:r>
            <a:r>
              <a:rPr sz="1300" spc="-5" dirty="0" smtClean="0">
                <a:latin typeface="Arial"/>
                <a:cs typeface="Arial"/>
              </a:rPr>
              <a:t>th</a:t>
            </a:r>
            <a:r>
              <a:rPr sz="1300" spc="0" dirty="0" smtClean="0">
                <a:latin typeface="Arial"/>
                <a:cs typeface="Arial"/>
              </a:rPr>
              <a:t>e </a:t>
            </a:r>
            <a:r>
              <a:rPr sz="1300" spc="-5" dirty="0" smtClean="0">
                <a:latin typeface="Arial"/>
                <a:cs typeface="Arial"/>
              </a:rPr>
              <a:t>ru</a:t>
            </a:r>
            <a:r>
              <a:rPr sz="1300" spc="-10" dirty="0" smtClean="0">
                <a:latin typeface="Arial"/>
                <a:cs typeface="Arial"/>
              </a:rPr>
              <a:t>le</a:t>
            </a:r>
            <a:r>
              <a:rPr sz="1300" spc="0" dirty="0" smtClean="0">
                <a:latin typeface="Arial"/>
                <a:cs typeface="Arial"/>
              </a:rPr>
              <a:t>s </a:t>
            </a:r>
            <a:r>
              <a:rPr sz="1300" spc="-5" dirty="0" smtClean="0">
                <a:latin typeface="Arial"/>
                <a:cs typeface="Arial"/>
              </a:rPr>
              <a:t>committe</a:t>
            </a:r>
            <a:r>
              <a:rPr sz="1300" spc="0" dirty="0" smtClean="0">
                <a:latin typeface="Arial"/>
                <a:cs typeface="Arial"/>
              </a:rPr>
              <a:t>e </a:t>
            </a:r>
            <a:r>
              <a:rPr sz="1300" spc="-5" dirty="0" smtClean="0">
                <a:latin typeface="Arial"/>
                <a:cs typeface="Arial"/>
              </a:rPr>
              <a:t>a</a:t>
            </a:r>
            <a:r>
              <a:rPr sz="1300" spc="0" dirty="0" smtClean="0">
                <a:latin typeface="Arial"/>
                <a:cs typeface="Arial"/>
              </a:rPr>
              <a:t>t </a:t>
            </a:r>
            <a:r>
              <a:rPr sz="1300" spc="-5" dirty="0" smtClean="0">
                <a:latin typeface="Arial"/>
                <a:cs typeface="Arial"/>
              </a:rPr>
              <a:t>th</a:t>
            </a:r>
            <a:r>
              <a:rPr sz="1300" spc="0" dirty="0" smtClean="0">
                <a:latin typeface="Arial"/>
                <a:cs typeface="Arial"/>
              </a:rPr>
              <a:t>e </a:t>
            </a:r>
            <a:r>
              <a:rPr sz="1300" spc="-5" dirty="0" smtClean="0">
                <a:latin typeface="Arial"/>
                <a:cs typeface="Arial"/>
              </a:rPr>
              <a:t>1984 Democrati</a:t>
            </a:r>
            <a:r>
              <a:rPr sz="1300" spc="0" dirty="0" smtClean="0">
                <a:latin typeface="Arial"/>
                <a:cs typeface="Arial"/>
              </a:rPr>
              <a:t>c</a:t>
            </a:r>
            <a:r>
              <a:rPr sz="1300" spc="-5" dirty="0" smtClean="0">
                <a:latin typeface="Arial"/>
                <a:cs typeface="Arial"/>
              </a:rPr>
              <a:t> Nationa</a:t>
            </a:r>
            <a:r>
              <a:rPr sz="1300" spc="0" dirty="0" smtClean="0">
                <a:latin typeface="Arial"/>
                <a:cs typeface="Arial"/>
              </a:rPr>
              <a:t>l</a:t>
            </a:r>
            <a:r>
              <a:rPr sz="1300" spc="-5" dirty="0" smtClean="0">
                <a:latin typeface="Arial"/>
                <a:cs typeface="Arial"/>
              </a:rPr>
              <a:t> </a:t>
            </a:r>
            <a:r>
              <a:rPr sz="1300" spc="-10" dirty="0" smtClean="0">
                <a:latin typeface="Arial"/>
                <a:cs typeface="Arial"/>
              </a:rPr>
              <a:t>C</a:t>
            </a:r>
            <a:r>
              <a:rPr sz="1300" spc="-5" dirty="0" smtClean="0">
                <a:latin typeface="Arial"/>
                <a:cs typeface="Arial"/>
              </a:rPr>
              <a:t>onvent</a:t>
            </a:r>
            <a:r>
              <a:rPr sz="1300" spc="-10" dirty="0" smtClean="0">
                <a:latin typeface="Arial"/>
                <a:cs typeface="Arial"/>
              </a:rPr>
              <a:t>i</a:t>
            </a:r>
            <a:r>
              <a:rPr sz="1300" spc="-5" dirty="0" smtClean="0">
                <a:latin typeface="Arial"/>
                <a:cs typeface="Arial"/>
              </a:rPr>
              <a:t>o</a:t>
            </a:r>
            <a:r>
              <a:rPr sz="1300" spc="0" dirty="0" smtClean="0">
                <a:latin typeface="Arial"/>
                <a:cs typeface="Arial"/>
              </a:rPr>
              <a:t>n</a:t>
            </a:r>
            <a:r>
              <a:rPr sz="1300" spc="-5" dirty="0" smtClean="0">
                <a:latin typeface="Arial"/>
                <a:cs typeface="Arial"/>
              </a:rPr>
              <a:t> an</a:t>
            </a:r>
            <a:r>
              <a:rPr sz="1300" spc="0" dirty="0" smtClean="0">
                <a:latin typeface="Arial"/>
                <a:cs typeface="Arial"/>
              </a:rPr>
              <a:t>d</a:t>
            </a:r>
            <a:r>
              <a:rPr sz="1300" spc="-5" dirty="0" smtClean="0">
                <a:latin typeface="Arial"/>
                <a:cs typeface="Arial"/>
              </a:rPr>
              <a:t> th</a:t>
            </a:r>
            <a:r>
              <a:rPr sz="1300" spc="0" dirty="0" smtClean="0">
                <a:latin typeface="Arial"/>
                <a:cs typeface="Arial"/>
              </a:rPr>
              <a:t>e</a:t>
            </a:r>
            <a:r>
              <a:rPr sz="1300" spc="-10" dirty="0" smtClean="0">
                <a:latin typeface="Arial"/>
                <a:cs typeface="Arial"/>
              </a:rPr>
              <a:t> </a:t>
            </a:r>
            <a:r>
              <a:rPr sz="1300" spc="-5" dirty="0" smtClean="0">
                <a:latin typeface="Arial"/>
                <a:cs typeface="Arial"/>
              </a:rPr>
              <a:t>ethic</a:t>
            </a:r>
            <a:r>
              <a:rPr sz="1300" spc="0" dirty="0" smtClean="0">
                <a:latin typeface="Arial"/>
                <a:cs typeface="Arial"/>
              </a:rPr>
              <a:t>s </a:t>
            </a:r>
            <a:r>
              <a:rPr sz="1300" spc="-5" dirty="0" smtClean="0">
                <a:latin typeface="Arial"/>
                <a:cs typeface="Arial"/>
              </a:rPr>
              <a:t>prob</a:t>
            </a:r>
            <a:r>
              <a:rPr sz="1300" spc="0" dirty="0" smtClean="0">
                <a:latin typeface="Arial"/>
                <a:cs typeface="Arial"/>
              </a:rPr>
              <a:t>e </a:t>
            </a:r>
            <a:r>
              <a:rPr sz="1300" spc="-5" dirty="0" smtClean="0">
                <a:latin typeface="Arial"/>
                <a:cs typeface="Arial"/>
              </a:rPr>
              <a:t>int</a:t>
            </a:r>
            <a:r>
              <a:rPr sz="1300" spc="0" dirty="0" smtClean="0">
                <a:latin typeface="Arial"/>
                <a:cs typeface="Arial"/>
              </a:rPr>
              <a:t>o </a:t>
            </a:r>
            <a:r>
              <a:rPr sz="1300" spc="-5" dirty="0" smtClean="0">
                <a:latin typeface="Arial"/>
                <a:cs typeface="Arial"/>
              </a:rPr>
              <a:t>Speake</a:t>
            </a:r>
            <a:r>
              <a:rPr sz="1300" spc="0" dirty="0" smtClean="0">
                <a:latin typeface="Arial"/>
                <a:cs typeface="Arial"/>
              </a:rPr>
              <a:t>r</a:t>
            </a:r>
            <a:r>
              <a:rPr sz="1300" spc="-5" dirty="0" smtClean="0">
                <a:latin typeface="Arial"/>
                <a:cs typeface="Arial"/>
              </a:rPr>
              <a:t> Ji</a:t>
            </a:r>
            <a:r>
              <a:rPr sz="1300" spc="0" dirty="0" smtClean="0">
                <a:latin typeface="Arial"/>
                <a:cs typeface="Arial"/>
              </a:rPr>
              <a:t>m </a:t>
            </a:r>
            <a:r>
              <a:rPr sz="1300" spc="-5" dirty="0" smtClean="0">
                <a:latin typeface="Arial"/>
                <a:cs typeface="Arial"/>
              </a:rPr>
              <a:t>Wright. Dixo</a:t>
            </a:r>
            <a:r>
              <a:rPr sz="1300" spc="0" dirty="0" smtClean="0">
                <a:latin typeface="Arial"/>
                <a:cs typeface="Arial"/>
              </a:rPr>
              <a:t>n</a:t>
            </a:r>
            <a:r>
              <a:rPr sz="1300" spc="-5" dirty="0" smtClean="0">
                <a:latin typeface="Arial"/>
                <a:cs typeface="Arial"/>
              </a:rPr>
              <a:t> wo</a:t>
            </a:r>
            <a:r>
              <a:rPr sz="1300" spc="0" dirty="0" smtClean="0">
                <a:latin typeface="Arial"/>
                <a:cs typeface="Arial"/>
              </a:rPr>
              <a:t>n</a:t>
            </a:r>
            <a:r>
              <a:rPr sz="1300" spc="-5" dirty="0" smtClean="0">
                <a:latin typeface="Arial"/>
                <a:cs typeface="Arial"/>
              </a:rPr>
              <a:t> re-e</a:t>
            </a:r>
            <a:r>
              <a:rPr sz="1300" spc="-10" dirty="0" smtClean="0">
                <a:latin typeface="Arial"/>
                <a:cs typeface="Arial"/>
              </a:rPr>
              <a:t>l</a:t>
            </a:r>
            <a:r>
              <a:rPr sz="1300" spc="-5" dirty="0" smtClean="0">
                <a:latin typeface="Arial"/>
                <a:cs typeface="Arial"/>
              </a:rPr>
              <a:t>ectio</a:t>
            </a:r>
            <a:r>
              <a:rPr sz="1300" spc="0" dirty="0" smtClean="0">
                <a:latin typeface="Arial"/>
                <a:cs typeface="Arial"/>
              </a:rPr>
              <a:t>n</a:t>
            </a:r>
            <a:r>
              <a:rPr sz="1300" spc="-5" dirty="0" smtClean="0">
                <a:latin typeface="Arial"/>
                <a:cs typeface="Arial"/>
              </a:rPr>
              <a:t> t</a:t>
            </a:r>
            <a:r>
              <a:rPr sz="1300" spc="0" dirty="0" smtClean="0">
                <a:latin typeface="Arial"/>
                <a:cs typeface="Arial"/>
              </a:rPr>
              <a:t>o</a:t>
            </a:r>
            <a:r>
              <a:rPr sz="1300" spc="-5" dirty="0" smtClean="0">
                <a:latin typeface="Arial"/>
                <a:cs typeface="Arial"/>
              </a:rPr>
              <a:t> th</a:t>
            </a:r>
            <a:r>
              <a:rPr sz="1300" spc="0" dirty="0" smtClean="0">
                <a:latin typeface="Arial"/>
                <a:cs typeface="Arial"/>
              </a:rPr>
              <a:t>e</a:t>
            </a:r>
            <a:r>
              <a:rPr sz="1300" spc="-5" dirty="0" smtClean="0">
                <a:latin typeface="Arial"/>
                <a:cs typeface="Arial"/>
              </a:rPr>
              <a:t> 107t</a:t>
            </a:r>
            <a:r>
              <a:rPr sz="1300" spc="0" dirty="0" smtClean="0">
                <a:latin typeface="Arial"/>
                <a:cs typeface="Arial"/>
              </a:rPr>
              <a:t>h </a:t>
            </a:r>
            <a:r>
              <a:rPr sz="1300" spc="-5" dirty="0" smtClean="0">
                <a:latin typeface="Arial"/>
                <a:cs typeface="Arial"/>
              </a:rPr>
              <a:t>Unite</a:t>
            </a:r>
            <a:r>
              <a:rPr sz="1300" spc="0" dirty="0" smtClean="0">
                <a:latin typeface="Arial"/>
                <a:cs typeface="Arial"/>
              </a:rPr>
              <a:t>d </a:t>
            </a:r>
            <a:r>
              <a:rPr sz="1300" spc="-5" dirty="0" smtClean="0">
                <a:latin typeface="Arial"/>
                <a:cs typeface="Arial"/>
              </a:rPr>
              <a:t>State</a:t>
            </a:r>
            <a:r>
              <a:rPr sz="1300" spc="0" dirty="0" smtClean="0">
                <a:latin typeface="Arial"/>
                <a:cs typeface="Arial"/>
              </a:rPr>
              <a:t>s </a:t>
            </a:r>
            <a:r>
              <a:rPr sz="1300" spc="-5" dirty="0" smtClean="0">
                <a:latin typeface="Arial"/>
                <a:cs typeface="Arial"/>
              </a:rPr>
              <a:t>Congress</a:t>
            </a:r>
            <a:r>
              <a:rPr sz="1300" spc="0" dirty="0" smtClean="0">
                <a:latin typeface="Arial"/>
                <a:cs typeface="Arial"/>
              </a:rPr>
              <a:t>, </a:t>
            </a:r>
            <a:r>
              <a:rPr sz="1300" spc="-5" dirty="0" smtClean="0">
                <a:latin typeface="Arial"/>
                <a:cs typeface="Arial"/>
              </a:rPr>
              <a:t>bu</a:t>
            </a:r>
            <a:r>
              <a:rPr sz="1300" spc="0" dirty="0" smtClean="0">
                <a:latin typeface="Arial"/>
                <a:cs typeface="Arial"/>
              </a:rPr>
              <a:t>t </a:t>
            </a:r>
            <a:r>
              <a:rPr sz="1300" spc="-5" dirty="0" smtClean="0">
                <a:latin typeface="Arial"/>
                <a:cs typeface="Arial"/>
              </a:rPr>
              <a:t>die</a:t>
            </a:r>
            <a:r>
              <a:rPr sz="1300" spc="0" dirty="0" smtClean="0">
                <a:latin typeface="Arial"/>
                <a:cs typeface="Arial"/>
              </a:rPr>
              <a:t>d </a:t>
            </a:r>
            <a:r>
              <a:rPr sz="1300" spc="-5" dirty="0" smtClean="0">
                <a:latin typeface="Arial"/>
                <a:cs typeface="Arial"/>
              </a:rPr>
              <a:t>o</a:t>
            </a:r>
            <a:r>
              <a:rPr sz="1300" spc="0" dirty="0" smtClean="0">
                <a:latin typeface="Arial"/>
                <a:cs typeface="Arial"/>
              </a:rPr>
              <a:t>f a </a:t>
            </a:r>
            <a:r>
              <a:rPr sz="1300" spc="-5" dirty="0" smtClean="0">
                <a:latin typeface="Arial"/>
                <a:cs typeface="Arial"/>
              </a:rPr>
              <a:t>heart attac</a:t>
            </a:r>
            <a:r>
              <a:rPr sz="1300" spc="0" dirty="0" smtClean="0">
                <a:latin typeface="Arial"/>
                <a:cs typeface="Arial"/>
              </a:rPr>
              <a:t>k </a:t>
            </a:r>
            <a:r>
              <a:rPr sz="1300" spc="-5" dirty="0" smtClean="0">
                <a:latin typeface="Arial"/>
                <a:cs typeface="Arial"/>
              </a:rPr>
              <a:t>i</a:t>
            </a:r>
            <a:r>
              <a:rPr sz="1300" spc="0" dirty="0" smtClean="0">
                <a:latin typeface="Arial"/>
                <a:cs typeface="Arial"/>
              </a:rPr>
              <a:t>n </a:t>
            </a:r>
            <a:r>
              <a:rPr sz="1300" spc="-10" dirty="0" smtClean="0">
                <a:latin typeface="Arial"/>
                <a:cs typeface="Arial"/>
              </a:rPr>
              <a:t>D</a:t>
            </a:r>
            <a:r>
              <a:rPr sz="1300" spc="-5" dirty="0" smtClean="0">
                <a:latin typeface="Arial"/>
                <a:cs typeface="Arial"/>
              </a:rPr>
              <a:t>ecem</a:t>
            </a:r>
            <a:r>
              <a:rPr sz="1300" spc="-10" dirty="0" smtClean="0">
                <a:latin typeface="Arial"/>
                <a:cs typeface="Arial"/>
              </a:rPr>
              <a:t>b</a:t>
            </a:r>
            <a:r>
              <a:rPr sz="1300" spc="-5" dirty="0" smtClean="0">
                <a:latin typeface="Arial"/>
                <a:cs typeface="Arial"/>
              </a:rPr>
              <a:t>e</a:t>
            </a:r>
            <a:r>
              <a:rPr sz="1300" spc="0" dirty="0" smtClean="0">
                <a:latin typeface="Arial"/>
                <a:cs typeface="Arial"/>
              </a:rPr>
              <a:t>r </a:t>
            </a:r>
            <a:r>
              <a:rPr sz="1300" spc="-10" dirty="0" smtClean="0">
                <a:latin typeface="Arial"/>
                <a:cs typeface="Arial"/>
              </a:rPr>
              <a:t>2</a:t>
            </a:r>
            <a:r>
              <a:rPr sz="1300" spc="-5" dirty="0" smtClean="0">
                <a:latin typeface="Arial"/>
                <a:cs typeface="Arial"/>
              </a:rPr>
              <a:t>0</a:t>
            </a:r>
            <a:r>
              <a:rPr sz="1300" spc="-10" dirty="0" smtClean="0">
                <a:latin typeface="Arial"/>
                <a:cs typeface="Arial"/>
              </a:rPr>
              <a:t>0</a:t>
            </a:r>
            <a:r>
              <a:rPr sz="1300" spc="-5" dirty="0" smtClean="0">
                <a:latin typeface="Arial"/>
                <a:cs typeface="Arial"/>
              </a:rPr>
              <a:t>0</a:t>
            </a:r>
            <a:r>
              <a:rPr sz="1300" spc="0" dirty="0" smtClean="0">
                <a:latin typeface="Arial"/>
                <a:cs typeface="Arial"/>
              </a:rPr>
              <a:t>.</a:t>
            </a:r>
            <a:endParaRPr sz="1300" dirty="0">
              <a:latin typeface="Arial"/>
              <a:cs typeface="Arial"/>
            </a:endParaRPr>
          </a:p>
        </p:txBody>
      </p:sp>
      <p:sp>
        <p:nvSpPr>
          <p:cNvPr id="8" name="object 8"/>
          <p:cNvSpPr/>
          <p:nvPr/>
        </p:nvSpPr>
        <p:spPr>
          <a:xfrm>
            <a:off x="195072" y="5867400"/>
            <a:ext cx="1802129" cy="816101"/>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761"/>
    </mc:Choice>
    <mc:Fallback xmlns="">
      <p:transition spd="slow" advTm="1176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533400" y="914400"/>
            <a:ext cx="7162800" cy="528828"/>
          </a:xfrm>
          <a:custGeom>
            <a:avLst/>
            <a:gdLst/>
            <a:ahLst/>
            <a:cxnLst/>
            <a:rect l="l" t="t" r="r" b="b"/>
            <a:pathLst>
              <a:path w="7162800" h="528828">
                <a:moveTo>
                  <a:pt x="0" y="0"/>
                </a:moveTo>
                <a:lnTo>
                  <a:pt x="0" y="528828"/>
                </a:lnTo>
                <a:lnTo>
                  <a:pt x="7162800" y="528828"/>
                </a:lnTo>
                <a:lnTo>
                  <a:pt x="7162800" y="0"/>
                </a:lnTo>
                <a:lnTo>
                  <a:pt x="0" y="0"/>
                </a:lnTo>
                <a:close/>
              </a:path>
            </a:pathLst>
          </a:custGeom>
          <a:solidFill>
            <a:srgbClr val="CC3300"/>
          </a:solidFill>
        </p:spPr>
        <p:txBody>
          <a:bodyPr wrap="square" lIns="0" tIns="0" rIns="0" bIns="0" rtlCol="0">
            <a:noAutofit/>
          </a:bodyPr>
          <a:lstStyle/>
          <a:p>
            <a:endParaRPr/>
          </a:p>
        </p:txBody>
      </p:sp>
      <p:sp>
        <p:nvSpPr>
          <p:cNvPr id="4" name="object 4"/>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533400" y="1752600"/>
            <a:ext cx="1419606" cy="1981199"/>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95300" y="1714500"/>
            <a:ext cx="1495806" cy="2057400"/>
          </a:xfrm>
          <a:custGeom>
            <a:avLst/>
            <a:gdLst/>
            <a:ahLst/>
            <a:cxnLst/>
            <a:rect l="l" t="t" r="r" b="b"/>
            <a:pathLst>
              <a:path w="1495806" h="2057400">
                <a:moveTo>
                  <a:pt x="0" y="2057400"/>
                </a:moveTo>
                <a:lnTo>
                  <a:pt x="0" y="0"/>
                </a:lnTo>
                <a:lnTo>
                  <a:pt x="1495805" y="0"/>
                </a:lnTo>
                <a:lnTo>
                  <a:pt x="1495806" y="2057400"/>
                </a:lnTo>
                <a:lnTo>
                  <a:pt x="0" y="2057400"/>
                </a:lnTo>
                <a:close/>
              </a:path>
            </a:pathLst>
          </a:custGeom>
          <a:ln w="76200">
            <a:solidFill>
              <a:srgbClr val="000000"/>
            </a:solidFill>
          </a:ln>
        </p:spPr>
        <p:txBody>
          <a:bodyPr wrap="square" lIns="0" tIns="0" rIns="0" bIns="0" rtlCol="0">
            <a:noAutofit/>
          </a:bodyPr>
          <a:lstStyle/>
          <a:p>
            <a:endParaRPr/>
          </a:p>
        </p:txBody>
      </p:sp>
      <p:sp>
        <p:nvSpPr>
          <p:cNvPr id="7" name="object 7"/>
          <p:cNvSpPr txBox="1"/>
          <p:nvPr/>
        </p:nvSpPr>
        <p:spPr>
          <a:xfrm>
            <a:off x="2204720" y="1526794"/>
            <a:ext cx="5687060" cy="4436745"/>
          </a:xfrm>
          <a:prstGeom prst="rect">
            <a:avLst/>
          </a:prstGeom>
        </p:spPr>
        <p:txBody>
          <a:bodyPr vert="horz" wrap="square" lIns="0" tIns="0" rIns="0" bIns="0" rtlCol="0">
            <a:noAutofit/>
          </a:bodyPr>
          <a:lstStyle/>
          <a:p>
            <a:pPr marR="37465" algn="ctr">
              <a:lnSpc>
                <a:spcPct val="100000"/>
              </a:lnSpc>
            </a:pPr>
            <a:r>
              <a:rPr sz="2000" b="1" spc="-20" dirty="0" smtClean="0">
                <a:latin typeface="Berlin Sans FB Demi"/>
                <a:cs typeface="Berlin Sans FB Demi"/>
              </a:rPr>
              <a:t>Marc</a:t>
            </a:r>
            <a:r>
              <a:rPr sz="2000" b="1" spc="-15" dirty="0" smtClean="0">
                <a:latin typeface="Berlin Sans FB Demi"/>
                <a:cs typeface="Berlin Sans FB Demi"/>
              </a:rPr>
              <a:t>h 1</a:t>
            </a:r>
            <a:r>
              <a:rPr sz="2000" b="1" spc="-10" dirty="0" smtClean="0">
                <a:latin typeface="Berlin Sans FB Demi"/>
                <a:cs typeface="Berlin Sans FB Demi"/>
              </a:rPr>
              <a:t>, </a:t>
            </a:r>
            <a:r>
              <a:rPr sz="2000" b="1" spc="-15" dirty="0" smtClean="0">
                <a:latin typeface="Berlin Sans FB Demi"/>
                <a:cs typeface="Berlin Sans FB Demi"/>
              </a:rPr>
              <a:t>1993-1995</a:t>
            </a:r>
            <a:endParaRPr sz="2000" dirty="0">
              <a:latin typeface="Berlin Sans FB Demi"/>
              <a:cs typeface="Berlin Sans FB Demi"/>
            </a:endParaRPr>
          </a:p>
          <a:p>
            <a:pPr marL="551180" marR="525145" algn="ctr">
              <a:lnSpc>
                <a:spcPct val="100000"/>
              </a:lnSpc>
            </a:pPr>
            <a:r>
              <a:rPr sz="2000" b="1" spc="-10" dirty="0" smtClean="0">
                <a:latin typeface="Berlin Sans FB Demi"/>
                <a:cs typeface="Berlin Sans FB Demi"/>
              </a:rPr>
              <a:t>Franklin</a:t>
            </a:r>
            <a:r>
              <a:rPr sz="2000" b="1" spc="-5" dirty="0" smtClean="0">
                <a:latin typeface="Berlin Sans FB Demi"/>
                <a:cs typeface="Berlin Sans FB Demi"/>
              </a:rPr>
              <a:t> </a:t>
            </a:r>
            <a:r>
              <a:rPr sz="2000" b="1" spc="-10" dirty="0" smtClean="0">
                <a:latin typeface="Berlin Sans FB Demi"/>
                <a:cs typeface="Berlin Sans FB Demi"/>
              </a:rPr>
              <a:t>E.</a:t>
            </a:r>
            <a:r>
              <a:rPr sz="2000" b="1" spc="-5" dirty="0" smtClean="0">
                <a:latin typeface="Berlin Sans FB Demi"/>
                <a:cs typeface="Berlin Sans FB Demi"/>
              </a:rPr>
              <a:t> </a:t>
            </a:r>
            <a:r>
              <a:rPr sz="2000" b="1" spc="-15" dirty="0" smtClean="0">
                <a:latin typeface="Berlin Sans FB Demi"/>
                <a:cs typeface="Berlin Sans FB Demi"/>
              </a:rPr>
              <a:t>White</a:t>
            </a:r>
            <a:r>
              <a:rPr sz="2000" b="1" spc="-5" dirty="0" smtClean="0">
                <a:latin typeface="Berlin Sans FB Demi"/>
                <a:cs typeface="Berlin Sans FB Demi"/>
              </a:rPr>
              <a:t> </a:t>
            </a:r>
            <a:r>
              <a:rPr sz="2000" b="1" spc="-10" dirty="0" smtClean="0">
                <a:latin typeface="Berlin Sans FB Demi"/>
                <a:cs typeface="Berlin Sans FB Demi"/>
              </a:rPr>
              <a:t>Chief</a:t>
            </a:r>
            <a:r>
              <a:rPr sz="2000" b="1" spc="-5" dirty="0" smtClean="0">
                <a:latin typeface="Berlin Sans FB Demi"/>
                <a:cs typeface="Berlin Sans FB Demi"/>
              </a:rPr>
              <a:t> </a:t>
            </a:r>
            <a:r>
              <a:rPr sz="2000" b="1" spc="-10" dirty="0" smtClean="0">
                <a:latin typeface="Berlin Sans FB Demi"/>
                <a:cs typeface="Berlin Sans FB Demi"/>
              </a:rPr>
              <a:t>Executive</a:t>
            </a:r>
            <a:r>
              <a:rPr sz="2000" b="1" spc="-5" dirty="0" smtClean="0">
                <a:latin typeface="Berlin Sans FB Demi"/>
                <a:cs typeface="Berlin Sans FB Demi"/>
              </a:rPr>
              <a:t> </a:t>
            </a:r>
            <a:r>
              <a:rPr sz="2000" b="1" spc="-15" dirty="0" smtClean="0">
                <a:latin typeface="Berlin Sans FB Demi"/>
                <a:cs typeface="Berlin Sans FB Demi"/>
              </a:rPr>
              <a:t>Of</a:t>
            </a:r>
            <a:r>
              <a:rPr sz="2000" b="1" spc="-20" dirty="0" smtClean="0">
                <a:latin typeface="Berlin Sans FB Demi"/>
                <a:cs typeface="Berlin Sans FB Demi"/>
              </a:rPr>
              <a:t>f</a:t>
            </a:r>
            <a:r>
              <a:rPr sz="2000" b="1" spc="-10" dirty="0" smtClean="0">
                <a:latin typeface="Berlin Sans FB Demi"/>
                <a:cs typeface="Berlin Sans FB Demi"/>
              </a:rPr>
              <a:t>icer Los</a:t>
            </a:r>
            <a:r>
              <a:rPr sz="2000" b="1" spc="-5" dirty="0" smtClean="0">
                <a:latin typeface="Berlin Sans FB Demi"/>
                <a:cs typeface="Berlin Sans FB Demi"/>
              </a:rPr>
              <a:t> </a:t>
            </a:r>
            <a:r>
              <a:rPr sz="2000" b="1" spc="-10" dirty="0" smtClean="0">
                <a:latin typeface="Berlin Sans FB Demi"/>
                <a:cs typeface="Berlin Sans FB Demi"/>
              </a:rPr>
              <a:t>Angeles </a:t>
            </a:r>
            <a:r>
              <a:rPr sz="2000" b="1" spc="-15" dirty="0" smtClean="0">
                <a:latin typeface="Berlin Sans FB Demi"/>
                <a:cs typeface="Berlin Sans FB Demi"/>
              </a:rPr>
              <a:t>County</a:t>
            </a:r>
            <a:r>
              <a:rPr sz="2000" b="1" spc="-5" dirty="0" smtClean="0">
                <a:latin typeface="Berlin Sans FB Demi"/>
                <a:cs typeface="Berlin Sans FB Demi"/>
              </a:rPr>
              <a:t> </a:t>
            </a:r>
            <a:r>
              <a:rPr sz="2000" b="1" spc="-10" dirty="0" smtClean="0">
                <a:latin typeface="Berlin Sans FB Demi"/>
                <a:cs typeface="Berlin Sans FB Demi"/>
              </a:rPr>
              <a:t>Metropolitan</a:t>
            </a:r>
            <a:endParaRPr sz="2000" dirty="0">
              <a:latin typeface="Berlin Sans FB Demi"/>
              <a:cs typeface="Berlin Sans FB Demi"/>
            </a:endParaRPr>
          </a:p>
          <a:p>
            <a:pPr marR="36830" algn="ctr">
              <a:lnSpc>
                <a:spcPct val="100000"/>
              </a:lnSpc>
              <a:spcBef>
                <a:spcPts val="390"/>
              </a:spcBef>
            </a:pPr>
            <a:r>
              <a:rPr sz="2000" b="1" spc="-10" dirty="0" smtClean="0">
                <a:latin typeface="Berlin Sans FB Demi"/>
                <a:cs typeface="Berlin Sans FB Demi"/>
              </a:rPr>
              <a:t>Transit Authority</a:t>
            </a:r>
            <a:endParaRPr lang="en-US" sz="2000" b="1" spc="-10" dirty="0" smtClean="0">
              <a:latin typeface="Berlin Sans FB Demi"/>
              <a:cs typeface="Berlin Sans FB Demi"/>
            </a:endParaRPr>
          </a:p>
          <a:p>
            <a:pPr marR="36830" algn="ctr">
              <a:lnSpc>
                <a:spcPct val="100000"/>
              </a:lnSpc>
              <a:spcBef>
                <a:spcPts val="390"/>
              </a:spcBef>
            </a:pPr>
            <a:endParaRPr sz="1900" dirty="0">
              <a:latin typeface="Berlin Sans FB Demi"/>
              <a:cs typeface="Berlin Sans FB Demi"/>
            </a:endParaRPr>
          </a:p>
          <a:p>
            <a:pPr marL="97155" marR="12700">
              <a:lnSpc>
                <a:spcPct val="100099"/>
              </a:lnSpc>
              <a:spcBef>
                <a:spcPts val="495"/>
              </a:spcBef>
            </a:pPr>
            <a:r>
              <a:rPr sz="1900" spc="-10" dirty="0" smtClean="0">
                <a:solidFill>
                  <a:srgbClr val="010000"/>
                </a:solidFill>
                <a:latin typeface="Arial"/>
                <a:cs typeface="Arial"/>
              </a:rPr>
              <a:t>•</a:t>
            </a:r>
            <a:r>
              <a:rPr sz="1900" spc="0" dirty="0" smtClean="0">
                <a:latin typeface="Berlin Sans FB Demi" panose="020E0802020502020306" pitchFamily="34" charset="0"/>
                <a:cs typeface="Arial"/>
              </a:rPr>
              <a:t>Franklin</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White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is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named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MTA’s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first</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CEO</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on </a:t>
            </a:r>
            <a:r>
              <a:rPr sz="1900" spc="-5" dirty="0" smtClean="0">
                <a:latin typeface="Berlin Sans FB Demi" panose="020E0802020502020306" pitchFamily="34" charset="0"/>
                <a:cs typeface="Arial"/>
              </a:rPr>
              <a:t>Februar</a:t>
            </a:r>
            <a:r>
              <a:rPr sz="1900" spc="0" dirty="0" smtClean="0">
                <a:latin typeface="Berlin Sans FB Demi" panose="020E0802020502020306" pitchFamily="34" charset="0"/>
                <a:cs typeface="Arial"/>
              </a:rPr>
              <a:t>y</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4</a:t>
            </a:r>
            <a:r>
              <a:rPr sz="1900" spc="-5" dirty="0" smtClean="0">
                <a:latin typeface="Berlin Sans FB Demi" panose="020E0802020502020306" pitchFamily="34" charset="0"/>
                <a:cs typeface="Arial"/>
              </a:rPr>
              <a:t> afte</a:t>
            </a:r>
            <a:r>
              <a:rPr sz="1900" spc="0" dirty="0" smtClean="0">
                <a:latin typeface="Berlin Sans FB Demi" panose="020E0802020502020306" pitchFamily="34" charset="0"/>
                <a:cs typeface="Arial"/>
              </a:rPr>
              <a:t>r</a:t>
            </a:r>
            <a:r>
              <a:rPr sz="1900" spc="-5" dirty="0" smtClean="0">
                <a:latin typeface="Berlin Sans FB Demi" panose="020E0802020502020306" pitchFamily="34" charset="0"/>
                <a:cs typeface="Arial"/>
              </a:rPr>
              <a:t> th</a:t>
            </a:r>
            <a:r>
              <a:rPr sz="1900" spc="0" dirty="0" smtClean="0">
                <a:latin typeface="Berlin Sans FB Demi" panose="020E0802020502020306" pitchFamily="34" charset="0"/>
                <a:cs typeface="Arial"/>
              </a:rPr>
              <a:t>e</a:t>
            </a:r>
            <a:r>
              <a:rPr sz="1900" spc="-5" dirty="0" smtClean="0">
                <a:latin typeface="Berlin Sans FB Demi" panose="020E0802020502020306" pitchFamily="34" charset="0"/>
                <a:cs typeface="Arial"/>
              </a:rPr>
              <a:t> merge</a:t>
            </a:r>
            <a:r>
              <a:rPr sz="1900" spc="0" dirty="0" smtClean="0">
                <a:latin typeface="Berlin Sans FB Demi" panose="020E0802020502020306" pitchFamily="34" charset="0"/>
                <a:cs typeface="Arial"/>
              </a:rPr>
              <a:t>r</a:t>
            </a:r>
            <a:r>
              <a:rPr sz="1900" spc="-5" dirty="0" smtClean="0">
                <a:latin typeface="Berlin Sans FB Demi" panose="020E0802020502020306" pitchFamily="34" charset="0"/>
                <a:cs typeface="Arial"/>
              </a:rPr>
              <a:t> o</a:t>
            </a:r>
            <a:r>
              <a:rPr sz="1900" spc="0" dirty="0" smtClean="0">
                <a:latin typeface="Berlin Sans FB Demi" panose="020E0802020502020306" pitchFamily="34" charset="0"/>
                <a:cs typeface="Arial"/>
              </a:rPr>
              <a:t>f </a:t>
            </a:r>
            <a:r>
              <a:rPr sz="1900" i="1" spc="-5" dirty="0" smtClean="0">
                <a:latin typeface="Berlin Sans FB Demi" panose="020E0802020502020306" pitchFamily="34" charset="0"/>
                <a:cs typeface="Arial"/>
              </a:rPr>
              <a:t>Souther</a:t>
            </a:r>
            <a:r>
              <a:rPr sz="1900" i="1" spc="0" dirty="0" smtClean="0">
                <a:latin typeface="Berlin Sans FB Demi" panose="020E0802020502020306" pitchFamily="34" charset="0"/>
                <a:cs typeface="Arial"/>
              </a:rPr>
              <a:t>n</a:t>
            </a:r>
            <a:r>
              <a:rPr sz="1900" i="1" spc="-5" dirty="0" smtClean="0">
                <a:latin typeface="Berlin Sans FB Demi" panose="020E0802020502020306" pitchFamily="34" charset="0"/>
                <a:cs typeface="Arial"/>
              </a:rPr>
              <a:t> California Rapi</a:t>
            </a:r>
            <a:r>
              <a:rPr sz="1900" i="1" spc="0" dirty="0" smtClean="0">
                <a:latin typeface="Berlin Sans FB Demi" panose="020E0802020502020306" pitchFamily="34" charset="0"/>
                <a:cs typeface="Arial"/>
              </a:rPr>
              <a:t>d</a:t>
            </a:r>
            <a:r>
              <a:rPr sz="1900" i="1" spc="-5" dirty="0" smtClean="0">
                <a:latin typeface="Berlin Sans FB Demi" panose="020E0802020502020306" pitchFamily="34" charset="0"/>
                <a:cs typeface="Arial"/>
              </a:rPr>
              <a:t> Transi</a:t>
            </a:r>
            <a:r>
              <a:rPr sz="1900" i="1" spc="0" dirty="0" smtClean="0">
                <a:latin typeface="Berlin Sans FB Demi" panose="020E0802020502020306" pitchFamily="34" charset="0"/>
                <a:cs typeface="Arial"/>
              </a:rPr>
              <a:t>t</a:t>
            </a:r>
            <a:r>
              <a:rPr sz="1900" i="1" spc="-5" dirty="0" smtClean="0">
                <a:latin typeface="Berlin Sans FB Demi" panose="020E0802020502020306" pitchFamily="34" charset="0"/>
                <a:cs typeface="Arial"/>
              </a:rPr>
              <a:t> Distric</a:t>
            </a:r>
            <a:r>
              <a:rPr sz="1900" i="1" spc="0" dirty="0" smtClean="0">
                <a:latin typeface="Berlin Sans FB Demi" panose="020E0802020502020306" pitchFamily="34" charset="0"/>
                <a:cs typeface="Arial"/>
              </a:rPr>
              <a:t>t</a:t>
            </a:r>
            <a:r>
              <a:rPr sz="1900" i="1" spc="-5" dirty="0" smtClean="0">
                <a:latin typeface="Berlin Sans FB Demi" panose="020E0802020502020306" pitchFamily="34" charset="0"/>
                <a:cs typeface="Arial"/>
              </a:rPr>
              <a:t> (RTD</a:t>
            </a:r>
            <a:r>
              <a:rPr sz="1900" i="1" spc="0" dirty="0" smtClean="0">
                <a:latin typeface="Berlin Sans FB Demi" panose="020E0802020502020306" pitchFamily="34" charset="0"/>
                <a:cs typeface="Arial"/>
              </a:rPr>
              <a:t>)</a:t>
            </a:r>
            <a:r>
              <a:rPr sz="1900" i="1" spc="-5" dirty="0" smtClean="0">
                <a:latin typeface="Berlin Sans FB Demi" panose="020E0802020502020306" pitchFamily="34" charset="0"/>
                <a:cs typeface="Arial"/>
              </a:rPr>
              <a:t> &amp;</a:t>
            </a:r>
            <a:r>
              <a:rPr lang="en-US" sz="1900" i="1" spc="-5" dirty="0" smtClean="0">
                <a:latin typeface="Berlin Sans FB Demi" panose="020E0802020502020306" pitchFamily="34" charset="0"/>
                <a:cs typeface="Arial"/>
              </a:rPr>
              <a:t> </a:t>
            </a:r>
            <a:r>
              <a:rPr sz="1900" i="1" spc="-5" dirty="0" smtClean="0">
                <a:latin typeface="Berlin Sans FB Demi" panose="020E0802020502020306" pitchFamily="34" charset="0"/>
                <a:cs typeface="Arial"/>
              </a:rPr>
              <a:t>Lo</a:t>
            </a:r>
            <a:r>
              <a:rPr sz="1900" i="1" spc="0" dirty="0" smtClean="0">
                <a:latin typeface="Berlin Sans FB Demi" panose="020E0802020502020306" pitchFamily="34" charset="0"/>
                <a:cs typeface="Arial"/>
              </a:rPr>
              <a:t>s</a:t>
            </a:r>
            <a:r>
              <a:rPr sz="1900" i="1" spc="-5" dirty="0" smtClean="0">
                <a:latin typeface="Berlin Sans FB Demi" panose="020E0802020502020306" pitchFamily="34" charset="0"/>
                <a:cs typeface="Arial"/>
              </a:rPr>
              <a:t> Angele</a:t>
            </a:r>
            <a:r>
              <a:rPr sz="1900" i="1" spc="0" dirty="0" smtClean="0">
                <a:latin typeface="Berlin Sans FB Demi" panose="020E0802020502020306" pitchFamily="34" charset="0"/>
                <a:cs typeface="Arial"/>
              </a:rPr>
              <a:t>s</a:t>
            </a:r>
            <a:r>
              <a:rPr sz="1900" i="1" spc="-5" dirty="0" smtClean="0">
                <a:latin typeface="Berlin Sans FB Demi" panose="020E0802020502020306" pitchFamily="34" charset="0"/>
                <a:cs typeface="Arial"/>
              </a:rPr>
              <a:t> County Transportatio</a:t>
            </a:r>
            <a:r>
              <a:rPr sz="1900" i="1" spc="0" dirty="0" smtClean="0">
                <a:latin typeface="Berlin Sans FB Demi" panose="020E0802020502020306" pitchFamily="34" charset="0"/>
                <a:cs typeface="Arial"/>
              </a:rPr>
              <a:t>n</a:t>
            </a:r>
            <a:r>
              <a:rPr sz="1900" i="1" spc="-5" dirty="0" smtClean="0">
                <a:latin typeface="Berlin Sans FB Demi" panose="020E0802020502020306" pitchFamily="34" charset="0"/>
                <a:cs typeface="Arial"/>
              </a:rPr>
              <a:t> (LACTC</a:t>
            </a:r>
            <a:r>
              <a:rPr sz="1900" i="1" spc="5" dirty="0" smtClean="0">
                <a:latin typeface="Berlin Sans FB Demi" panose="020E0802020502020306" pitchFamily="34" charset="0"/>
                <a:cs typeface="Arial"/>
              </a:rPr>
              <a:t>)</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MT</a:t>
            </a:r>
            <a:r>
              <a:rPr sz="1900" spc="0" dirty="0" smtClean="0">
                <a:latin typeface="Berlin Sans FB Demi" panose="020E0802020502020306" pitchFamily="34" charset="0"/>
                <a:cs typeface="Arial"/>
              </a:rPr>
              <a:t>A</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o</a:t>
            </a:r>
            <a:r>
              <a:rPr sz="1900" spc="-5" dirty="0" smtClean="0">
                <a:latin typeface="Berlin Sans FB Demi" panose="020E0802020502020306" pitchFamily="34" charset="0"/>
                <a:cs typeface="Arial"/>
              </a:rPr>
              <a:t>fficiall</a:t>
            </a:r>
            <a:r>
              <a:rPr sz="1900" spc="0" dirty="0" smtClean="0">
                <a:latin typeface="Berlin Sans FB Demi" panose="020E0802020502020306" pitchFamily="34" charset="0"/>
                <a:cs typeface="Arial"/>
              </a:rPr>
              <a:t>y</a:t>
            </a:r>
            <a:r>
              <a:rPr sz="1900" spc="-5" dirty="0" smtClean="0">
                <a:latin typeface="Berlin Sans FB Demi" panose="020E0802020502020306" pitchFamily="34" charset="0"/>
                <a:cs typeface="Arial"/>
              </a:rPr>
              <a:t> take</a:t>
            </a:r>
            <a:r>
              <a:rPr sz="1900" spc="0" dirty="0" smtClean="0">
                <a:latin typeface="Berlin Sans FB Demi" panose="020E0802020502020306" pitchFamily="34" charset="0"/>
                <a:cs typeface="Arial"/>
              </a:rPr>
              <a:t>s</a:t>
            </a:r>
            <a:r>
              <a:rPr sz="1900" spc="-5" dirty="0" smtClean="0">
                <a:latin typeface="Berlin Sans FB Demi" panose="020E0802020502020306" pitchFamily="34" charset="0"/>
                <a:cs typeface="Arial"/>
              </a:rPr>
              <a:t> over </a:t>
            </a:r>
            <a:r>
              <a:rPr sz="1900" spc="0" dirty="0" smtClean="0">
                <a:latin typeface="Berlin Sans FB Demi" panose="020E0802020502020306" pitchFamily="34" charset="0"/>
                <a:cs typeface="Arial"/>
              </a:rPr>
              <a:t>policy-making,</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bus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and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rail</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operations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and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construction </a:t>
            </a:r>
            <a:r>
              <a:rPr sz="1900" spc="-5" dirty="0" smtClean="0">
                <a:latin typeface="Berlin Sans FB Demi" panose="020E0802020502020306" pitchFamily="34" charset="0"/>
                <a:cs typeface="Arial"/>
              </a:rPr>
              <a:t>o</a:t>
            </a:r>
            <a:r>
              <a:rPr sz="1900" spc="0" dirty="0" smtClean="0">
                <a:latin typeface="Berlin Sans FB Demi" panose="020E0802020502020306" pitchFamily="34" charset="0"/>
                <a:cs typeface="Arial"/>
              </a:rPr>
              <a:t>n</a:t>
            </a:r>
            <a:r>
              <a:rPr sz="1900" spc="-5" dirty="0" smtClean="0">
                <a:latin typeface="Berlin Sans FB Demi" panose="020E0802020502020306" pitchFamily="34" charset="0"/>
                <a:cs typeface="Arial"/>
              </a:rPr>
              <a:t> Apri</a:t>
            </a:r>
            <a:r>
              <a:rPr sz="1900" spc="0" dirty="0" smtClean="0">
                <a:latin typeface="Berlin Sans FB Demi" panose="020E0802020502020306" pitchFamily="34" charset="0"/>
                <a:cs typeface="Arial"/>
              </a:rPr>
              <a:t>l</a:t>
            </a:r>
            <a:r>
              <a:rPr sz="1900" spc="-5" dirty="0" smtClean="0">
                <a:latin typeface="Berlin Sans FB Demi" panose="020E0802020502020306" pitchFamily="34" charset="0"/>
                <a:cs typeface="Arial"/>
              </a:rPr>
              <a:t> 1</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1993</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MT</a:t>
            </a:r>
            <a:r>
              <a:rPr sz="1900" spc="0" dirty="0" smtClean="0">
                <a:latin typeface="Berlin Sans FB Demi" panose="020E0802020502020306" pitchFamily="34" charset="0"/>
                <a:cs typeface="Arial"/>
              </a:rPr>
              <a:t>A </a:t>
            </a:r>
            <a:r>
              <a:rPr sz="1900" spc="-5" dirty="0" smtClean="0">
                <a:latin typeface="Berlin Sans FB Demi" panose="020E0802020502020306" pitchFamily="34" charset="0"/>
                <a:cs typeface="Arial"/>
              </a:rPr>
              <a:t>adopt</a:t>
            </a:r>
            <a:r>
              <a:rPr sz="1900" spc="0" dirty="0" smtClean="0">
                <a:latin typeface="Berlin Sans FB Demi" panose="020E0802020502020306" pitchFamily="34" charset="0"/>
                <a:cs typeface="Arial"/>
              </a:rPr>
              <a:t>s</a:t>
            </a:r>
            <a:r>
              <a:rPr sz="1900" spc="-5" dirty="0" smtClean="0">
                <a:latin typeface="Berlin Sans FB Demi" panose="020E0802020502020306" pitchFamily="34" charset="0"/>
                <a:cs typeface="Arial"/>
              </a:rPr>
              <a:t> $3.</a:t>
            </a:r>
            <a:r>
              <a:rPr sz="1900" spc="0" dirty="0" smtClean="0">
                <a:latin typeface="Berlin Sans FB Demi" panose="020E0802020502020306" pitchFamily="34" charset="0"/>
                <a:cs typeface="Arial"/>
              </a:rPr>
              <a:t>4</a:t>
            </a:r>
            <a:r>
              <a:rPr sz="1900" spc="-5" dirty="0" smtClean="0">
                <a:latin typeface="Berlin Sans FB Demi" panose="020E0802020502020306" pitchFamily="34" charset="0"/>
                <a:cs typeface="Arial"/>
              </a:rPr>
              <a:t> billio</a:t>
            </a:r>
            <a:r>
              <a:rPr sz="1900" spc="0" dirty="0" smtClean="0">
                <a:latin typeface="Berlin Sans FB Demi" panose="020E0802020502020306" pitchFamily="34" charset="0"/>
                <a:cs typeface="Arial"/>
              </a:rPr>
              <a:t>n</a:t>
            </a:r>
            <a:r>
              <a:rPr sz="1900" spc="-5" dirty="0" smtClean="0">
                <a:latin typeface="Berlin Sans FB Demi" panose="020E0802020502020306" pitchFamily="34" charset="0"/>
                <a:cs typeface="Arial"/>
              </a:rPr>
              <a:t> budget</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the agency’</a:t>
            </a:r>
            <a:r>
              <a:rPr sz="1900" spc="0" dirty="0" smtClean="0">
                <a:latin typeface="Berlin Sans FB Demi" panose="020E0802020502020306" pitchFamily="34" charset="0"/>
                <a:cs typeface="Arial"/>
              </a:rPr>
              <a:t>s</a:t>
            </a:r>
            <a:r>
              <a:rPr sz="1900" spc="-5" dirty="0" smtClean="0">
                <a:latin typeface="Berlin Sans FB Demi" panose="020E0802020502020306" pitchFamily="34" charset="0"/>
                <a:cs typeface="Arial"/>
              </a:rPr>
              <a:t> firs</a:t>
            </a:r>
            <a:r>
              <a:rPr sz="1900" spc="0" dirty="0" smtClean="0">
                <a:latin typeface="Berlin Sans FB Demi" panose="020E0802020502020306" pitchFamily="34" charset="0"/>
                <a:cs typeface="Arial"/>
              </a:rPr>
              <a:t>t</a:t>
            </a:r>
            <a:r>
              <a:rPr sz="1900" spc="-5" dirty="0" smtClean="0">
                <a:latin typeface="Berlin Sans FB Demi" panose="020E0802020502020306" pitchFamily="34" charset="0"/>
                <a:cs typeface="Arial"/>
              </a:rPr>
              <a:t> spendin</a:t>
            </a:r>
            <a:r>
              <a:rPr sz="1900" spc="0" dirty="0" smtClean="0">
                <a:latin typeface="Berlin Sans FB Demi" panose="020E0802020502020306" pitchFamily="34" charset="0"/>
                <a:cs typeface="Arial"/>
              </a:rPr>
              <a:t>g</a:t>
            </a:r>
            <a:r>
              <a:rPr sz="1900" spc="-5" dirty="0" smtClean="0">
                <a:latin typeface="Berlin Sans FB Demi" panose="020E0802020502020306" pitchFamily="34" charset="0"/>
                <a:cs typeface="Arial"/>
              </a:rPr>
              <a:t> plan</a:t>
            </a:r>
            <a:r>
              <a:rPr sz="1900" spc="0" dirty="0" smtClean="0">
                <a:latin typeface="Berlin Sans FB Demi" panose="020E0802020502020306" pitchFamily="34" charset="0"/>
                <a:cs typeface="Arial"/>
              </a:rPr>
              <a:t>.</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a:t>
            </a:r>
            <a:r>
              <a:rPr sz="1900" spc="-5" dirty="0" smtClean="0">
                <a:latin typeface="Berlin Sans FB Demi" panose="020E0802020502020306" pitchFamily="34" charset="0"/>
                <a:cs typeface="Arial"/>
              </a:rPr>
              <a:t> tota</a:t>
            </a:r>
            <a:r>
              <a:rPr sz="1900" spc="0" dirty="0" smtClean="0">
                <a:latin typeface="Berlin Sans FB Demi" panose="020E0802020502020306" pitchFamily="34" charset="0"/>
                <a:cs typeface="Arial"/>
              </a:rPr>
              <a:t>l</a:t>
            </a:r>
            <a:r>
              <a:rPr sz="1900" spc="-5" dirty="0" smtClean="0">
                <a:latin typeface="Berlin Sans FB Demi" panose="020E0802020502020306" pitchFamily="34" charset="0"/>
                <a:cs typeface="Arial"/>
              </a:rPr>
              <a:t> o</a:t>
            </a:r>
            <a:r>
              <a:rPr sz="1900" spc="0" dirty="0" smtClean="0">
                <a:latin typeface="Berlin Sans FB Demi" panose="020E0802020502020306" pitchFamily="34" charset="0"/>
                <a:cs typeface="Arial"/>
              </a:rPr>
              <a:t>f</a:t>
            </a:r>
            <a:r>
              <a:rPr sz="1900" spc="-5" dirty="0" smtClean="0">
                <a:latin typeface="Berlin Sans FB Demi" panose="020E0802020502020306" pitchFamily="34" charset="0"/>
                <a:cs typeface="Arial"/>
              </a:rPr>
              <a:t> 24</a:t>
            </a:r>
            <a:r>
              <a:rPr sz="1900" spc="0" dirty="0" smtClean="0">
                <a:latin typeface="Berlin Sans FB Demi" panose="020E0802020502020306" pitchFamily="34" charset="0"/>
                <a:cs typeface="Arial"/>
              </a:rPr>
              <a:t>6</a:t>
            </a:r>
            <a:r>
              <a:rPr sz="1900" spc="-5" dirty="0" smtClean="0">
                <a:latin typeface="Berlin Sans FB Demi" panose="020E0802020502020306" pitchFamily="34" charset="0"/>
                <a:cs typeface="Arial"/>
              </a:rPr>
              <a:t> positions </a:t>
            </a:r>
            <a:r>
              <a:rPr sz="1900" spc="0" dirty="0" smtClean="0">
                <a:latin typeface="Berlin Sans FB Demi" panose="020E0802020502020306" pitchFamily="34" charset="0"/>
                <a:cs typeface="Arial"/>
              </a:rPr>
              <a:t>and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21</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vacancies</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are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eliminated</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during</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the</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merger.</a:t>
            </a:r>
            <a:endParaRPr sz="1900" dirty="0">
              <a:latin typeface="Berlin Sans FB Demi" panose="020E0802020502020306" pitchFamily="34" charset="0"/>
              <a:cs typeface="Arial"/>
            </a:endParaRPr>
          </a:p>
          <a:p>
            <a:pPr marL="97155">
              <a:lnSpc>
                <a:spcPct val="100000"/>
              </a:lnSpc>
            </a:pPr>
            <a:r>
              <a:rPr sz="1900" spc="-10" dirty="0" smtClean="0">
                <a:solidFill>
                  <a:srgbClr val="010000"/>
                </a:solidFill>
                <a:latin typeface="Berlin Sans FB Demi" panose="020E0802020502020306" pitchFamily="34" charset="0"/>
                <a:cs typeface="Arial"/>
              </a:rPr>
              <a:t>•</a:t>
            </a:r>
            <a:r>
              <a:rPr sz="1900" spc="0" dirty="0" smtClean="0">
                <a:latin typeface="Berlin Sans FB Demi" panose="020E0802020502020306" pitchFamily="34" charset="0"/>
                <a:cs typeface="Arial"/>
              </a:rPr>
              <a:t>First</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Black</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METRO</a:t>
            </a:r>
            <a:r>
              <a:rPr sz="1900" spc="-5" dirty="0" smtClean="0">
                <a:latin typeface="Berlin Sans FB Demi" panose="020E0802020502020306" pitchFamily="34" charset="0"/>
                <a:cs typeface="Arial"/>
              </a:rPr>
              <a:t> </a:t>
            </a:r>
            <a:r>
              <a:rPr sz="1900" spc="0" dirty="0" smtClean="0">
                <a:latin typeface="Berlin Sans FB Demi" panose="020E0802020502020306" pitchFamily="34" charset="0"/>
                <a:cs typeface="Arial"/>
              </a:rPr>
              <a:t>CEO</a:t>
            </a:r>
            <a:endParaRPr sz="1900" dirty="0">
              <a:latin typeface="Berlin Sans FB Demi" panose="020E0802020502020306" pitchFamily="34" charset="0"/>
              <a:cs typeface="Arial"/>
            </a:endParaRPr>
          </a:p>
          <a:p>
            <a:pPr>
              <a:lnSpc>
                <a:spcPts val="1000"/>
              </a:lnSpc>
            </a:pPr>
            <a:endParaRPr sz="1000" dirty="0">
              <a:latin typeface="Berlin Sans FB Demi" panose="020E0802020502020306" pitchFamily="34" charset="0"/>
            </a:endParaRPr>
          </a:p>
          <a:p>
            <a:pPr marL="322580" marR="1211580" indent="-310515" algn="ctr">
              <a:lnSpc>
                <a:spcPts val="1670"/>
              </a:lnSpc>
            </a:pPr>
            <a:r>
              <a:rPr sz="1400" b="1" i="1" spc="-15" dirty="0" smtClean="0">
                <a:latin typeface="Berlin Sans FB Demi" panose="020E0802020502020306" pitchFamily="34" charset="0"/>
                <a:cs typeface="Arial"/>
              </a:rPr>
              <a:t>Mr</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Whit</a:t>
            </a:r>
            <a:r>
              <a:rPr sz="1400" b="1" i="1" spc="-10" dirty="0" smtClean="0">
                <a:latin typeface="Berlin Sans FB Demi" panose="020E0802020502020306" pitchFamily="34" charset="0"/>
                <a:cs typeface="Arial"/>
              </a:rPr>
              <a:t>e</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ha</a:t>
            </a:r>
            <a:r>
              <a:rPr sz="1400" b="1" i="1" spc="-10" dirty="0" smtClean="0">
                <a:latin typeface="Berlin Sans FB Demi" panose="020E0802020502020306" pitchFamily="34" charset="0"/>
                <a:cs typeface="Arial"/>
              </a:rPr>
              <a:t>d</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serve</a:t>
            </a:r>
            <a:r>
              <a:rPr sz="1400" b="1" i="1" spc="-10" dirty="0" smtClean="0">
                <a:latin typeface="Berlin Sans FB Demi" panose="020E0802020502020306" pitchFamily="34" charset="0"/>
                <a:cs typeface="Arial"/>
              </a:rPr>
              <a:t>d</a:t>
            </a:r>
            <a:r>
              <a:rPr sz="1400" b="1" i="1" spc="-5" dirty="0" smtClean="0">
                <a:latin typeface="Berlin Sans FB Demi" panose="020E0802020502020306" pitchFamily="34" charset="0"/>
                <a:cs typeface="Arial"/>
              </a:rPr>
              <a:t> </a:t>
            </a:r>
            <a:r>
              <a:rPr sz="1400" b="1" i="1" spc="-10" dirty="0" smtClean="0">
                <a:latin typeface="Berlin Sans FB Demi" panose="020E0802020502020306" pitchFamily="34" charset="0"/>
                <a:cs typeface="Arial"/>
              </a:rPr>
              <a:t>in</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198</a:t>
            </a:r>
            <a:r>
              <a:rPr sz="1400" b="1" i="1" spc="-10" dirty="0" smtClean="0">
                <a:latin typeface="Berlin Sans FB Demi" panose="020E0802020502020306" pitchFamily="34" charset="0"/>
                <a:cs typeface="Arial"/>
              </a:rPr>
              <a:t>5</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a</a:t>
            </a:r>
            <a:r>
              <a:rPr sz="1400" b="1" i="1" spc="-10" dirty="0" smtClean="0">
                <a:latin typeface="Berlin Sans FB Demi" panose="020E0802020502020306" pitchFamily="34" charset="0"/>
                <a:cs typeface="Arial"/>
              </a:rPr>
              <a:t>s</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co</a:t>
            </a:r>
            <a:r>
              <a:rPr sz="1400" b="1" i="1" spc="-10" dirty="0" smtClean="0">
                <a:latin typeface="Berlin Sans FB Demi" panose="020E0802020502020306" pitchFamily="34" charset="0"/>
                <a:cs typeface="Arial"/>
              </a:rPr>
              <a:t>m</a:t>
            </a:r>
            <a:r>
              <a:rPr sz="1400" b="1" i="1" spc="-15" dirty="0" smtClean="0">
                <a:latin typeface="Berlin Sans FB Demi" panose="020E0802020502020306" pitchFamily="34" charset="0"/>
                <a:cs typeface="Arial"/>
              </a:rPr>
              <a:t>missione</a:t>
            </a:r>
            <a:r>
              <a:rPr sz="1400" b="1" i="1" spc="-10" dirty="0" smtClean="0">
                <a:latin typeface="Berlin Sans FB Demi" panose="020E0802020502020306" pitchFamily="34" charset="0"/>
                <a:cs typeface="Arial"/>
              </a:rPr>
              <a:t>r</a:t>
            </a:r>
            <a:r>
              <a:rPr sz="1400" b="1" i="1" spc="-5" dirty="0" smtClean="0">
                <a:latin typeface="Berlin Sans FB Demi" panose="020E0802020502020306" pitchFamily="34" charset="0"/>
                <a:cs typeface="Arial"/>
              </a:rPr>
              <a:t> </a:t>
            </a:r>
            <a:r>
              <a:rPr sz="1400" b="1" i="1" spc="-15" dirty="0" smtClean="0">
                <a:latin typeface="Berlin Sans FB Demi" panose="020E0802020502020306" pitchFamily="34" charset="0"/>
                <a:cs typeface="Arial"/>
              </a:rPr>
              <a:t>o</a:t>
            </a:r>
            <a:r>
              <a:rPr sz="1400" b="1" i="1" spc="-5" dirty="0" smtClean="0">
                <a:latin typeface="Berlin Sans FB Demi" panose="020E0802020502020306" pitchFamily="34" charset="0"/>
                <a:cs typeface="Arial"/>
              </a:rPr>
              <a:t>f </a:t>
            </a:r>
            <a:r>
              <a:rPr sz="1400" b="1" i="1" spc="-15" dirty="0" smtClean="0">
                <a:latin typeface="Berlin Sans FB Demi" panose="020E0802020502020306" pitchFamily="34" charset="0"/>
                <a:cs typeface="Arial"/>
              </a:rPr>
              <a:t>the New Yo</a:t>
            </a:r>
            <a:r>
              <a:rPr sz="1400" b="1" i="1" spc="-5" dirty="0" smtClean="0">
                <a:latin typeface="Berlin Sans FB Demi" panose="020E0802020502020306" pitchFamily="34" charset="0"/>
                <a:cs typeface="Arial"/>
              </a:rPr>
              <a:t>r</a:t>
            </a:r>
            <a:r>
              <a:rPr sz="1400" b="1" i="1" spc="-10" dirty="0" smtClean="0">
                <a:latin typeface="Berlin Sans FB Demi" panose="020E0802020502020306" pitchFamily="34" charset="0"/>
                <a:cs typeface="Arial"/>
              </a:rPr>
              <a:t>k </a:t>
            </a:r>
            <a:r>
              <a:rPr sz="1400" b="1" i="1" spc="-15" dirty="0" smtClean="0">
                <a:latin typeface="Berlin Sans FB Demi" panose="020E0802020502020306" pitchFamily="34" charset="0"/>
                <a:cs typeface="Arial"/>
              </a:rPr>
              <a:t>Stat</a:t>
            </a:r>
            <a:r>
              <a:rPr sz="1400" b="1" i="1" spc="-10" dirty="0" smtClean="0">
                <a:latin typeface="Berlin Sans FB Demi" panose="020E0802020502020306" pitchFamily="34" charset="0"/>
                <a:cs typeface="Arial"/>
              </a:rPr>
              <a:t>e </a:t>
            </a:r>
            <a:r>
              <a:rPr sz="1400" b="1" i="1" spc="-15" dirty="0" smtClean="0">
                <a:latin typeface="Berlin Sans FB Demi" panose="020E0802020502020306" pitchFamily="34" charset="0"/>
                <a:cs typeface="Arial"/>
              </a:rPr>
              <a:t>Departmen</a:t>
            </a:r>
            <a:r>
              <a:rPr sz="1400" b="1" i="1" spc="-5" dirty="0" smtClean="0">
                <a:latin typeface="Berlin Sans FB Demi" panose="020E0802020502020306" pitchFamily="34" charset="0"/>
                <a:cs typeface="Arial"/>
              </a:rPr>
              <a:t>t </a:t>
            </a:r>
            <a:r>
              <a:rPr sz="1400" b="1" i="1" spc="-15" dirty="0" smtClean="0">
                <a:latin typeface="Berlin Sans FB Demi" panose="020E0802020502020306" pitchFamily="34" charset="0"/>
                <a:cs typeface="Arial"/>
              </a:rPr>
              <a:t>o</a:t>
            </a:r>
            <a:r>
              <a:rPr sz="1400" b="1" i="1" spc="-5" dirty="0" smtClean="0">
                <a:latin typeface="Berlin Sans FB Demi" panose="020E0802020502020306" pitchFamily="34" charset="0"/>
                <a:cs typeface="Arial"/>
              </a:rPr>
              <a:t>f </a:t>
            </a:r>
            <a:r>
              <a:rPr sz="1400" b="1" i="1" spc="-15" dirty="0" smtClean="0">
                <a:latin typeface="Berlin Sans FB Demi" panose="020E0802020502020306" pitchFamily="34" charset="0"/>
                <a:cs typeface="Arial"/>
              </a:rPr>
              <a:t>Transportation.</a:t>
            </a:r>
            <a:endParaRPr sz="1400" dirty="0">
              <a:latin typeface="Berlin Sans FB Demi" panose="020E0802020502020306" pitchFamily="34" charset="0"/>
              <a:cs typeface="Arial"/>
            </a:endParaRPr>
          </a:p>
        </p:txBody>
      </p:sp>
      <p:sp>
        <p:nvSpPr>
          <p:cNvPr id="8" name="object 8"/>
          <p:cNvSpPr txBox="1"/>
          <p:nvPr/>
        </p:nvSpPr>
        <p:spPr>
          <a:xfrm>
            <a:off x="1108203" y="988314"/>
            <a:ext cx="6283198" cy="372745"/>
          </a:xfrm>
          <a:prstGeom prst="rect">
            <a:avLst/>
          </a:prstGeom>
        </p:spPr>
        <p:txBody>
          <a:bodyPr vert="horz" wrap="square" lIns="0" tIns="0" rIns="0" bIns="0" rtlCol="0">
            <a:noAutofit/>
          </a:bodyPr>
          <a:lstStyle/>
          <a:p>
            <a:pPr marL="1270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 Franklin E. White</a:t>
            </a:r>
            <a:endParaRPr sz="2400" dirty="0">
              <a:latin typeface="Berlin Sans FB Demi"/>
              <a:cs typeface="Berlin Sans FB Demi"/>
            </a:endParaRPr>
          </a:p>
        </p:txBody>
      </p:sp>
      <p:sp>
        <p:nvSpPr>
          <p:cNvPr id="9" name="object 9"/>
          <p:cNvSpPr txBox="1"/>
          <p:nvPr/>
        </p:nvSpPr>
        <p:spPr>
          <a:xfrm>
            <a:off x="308102" y="4078223"/>
            <a:ext cx="1600200" cy="285115"/>
          </a:xfrm>
          <a:prstGeom prst="rect">
            <a:avLst/>
          </a:prstGeom>
        </p:spPr>
        <p:txBody>
          <a:bodyPr vert="horz" wrap="square" lIns="0" tIns="0" rIns="0" bIns="0" rtlCol="0">
            <a:noAutofit/>
          </a:bodyPr>
          <a:lstStyle/>
          <a:p>
            <a:pPr marL="12700">
              <a:lnSpc>
                <a:spcPct val="100000"/>
              </a:lnSpc>
            </a:pPr>
            <a:r>
              <a:rPr sz="1800" b="1" i="1" dirty="0" smtClean="0">
                <a:latin typeface="Arial"/>
                <a:cs typeface="Arial"/>
              </a:rPr>
              <a:t>Franklin</a:t>
            </a:r>
            <a:r>
              <a:rPr sz="1800" b="1" i="1" spc="-5" dirty="0" smtClean="0">
                <a:latin typeface="Arial"/>
                <a:cs typeface="Arial"/>
              </a:rPr>
              <a:t> </a:t>
            </a:r>
            <a:r>
              <a:rPr sz="1800" b="1" i="1" spc="0" dirty="0" smtClean="0">
                <a:latin typeface="Arial"/>
                <a:cs typeface="Arial"/>
              </a:rPr>
              <a:t>White</a:t>
            </a:r>
            <a:endParaRPr sz="18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743"/>
    </mc:Choice>
    <mc:Fallback xmlns="">
      <p:transition spd="slow" advTm="10743"/>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143000"/>
            <a:ext cx="7772400" cy="1371600"/>
          </a:xfrm>
          <a:custGeom>
            <a:avLst/>
            <a:gdLst/>
            <a:ahLst/>
            <a:cxnLst/>
            <a:rect l="l" t="t" r="r" b="b"/>
            <a:pathLst>
              <a:path w="7772400" h="1371600">
                <a:moveTo>
                  <a:pt x="0" y="0"/>
                </a:moveTo>
                <a:lnTo>
                  <a:pt x="0" y="1371600"/>
                </a:lnTo>
                <a:lnTo>
                  <a:pt x="7772400" y="1371600"/>
                </a:lnTo>
                <a:lnTo>
                  <a:pt x="7772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86055" y="1203574"/>
            <a:ext cx="6728459" cy="813435"/>
          </a:xfrm>
          <a:prstGeom prst="rect">
            <a:avLst/>
          </a:prstGeom>
        </p:spPr>
        <p:txBody>
          <a:bodyPr vert="horz" wrap="square" lIns="0" tIns="0" rIns="0" bIns="0" rtlCol="0">
            <a:noAutofit/>
          </a:bodyPr>
          <a:lstStyle/>
          <a:p>
            <a:pPr marL="125730" marR="12700" indent="-113664" algn="ctr">
              <a:lnSpc>
                <a:spcPct val="110200"/>
              </a:lnSpc>
              <a:tabLst>
                <a:tab pos="5625465" algn="l"/>
              </a:tabLst>
            </a:pPr>
            <a:r>
              <a:rPr lang="en-US" sz="2400" b="1" spc="-15" dirty="0" smtClean="0">
                <a:latin typeface="Berlin Sans FB Demi"/>
                <a:cs typeface="Berlin Sans FB Demi"/>
              </a:rPr>
              <a:t>LA LEADERS – </a:t>
            </a:r>
            <a:r>
              <a:rPr lang="en-US" sz="2400" b="1" spc="-15" dirty="0" err="1" smtClean="0">
                <a:latin typeface="Berlin Sans FB Demi"/>
                <a:cs typeface="Berlin Sans FB Demi"/>
              </a:rPr>
              <a:t>Leilia</a:t>
            </a:r>
            <a:r>
              <a:rPr lang="en-US" sz="2400" b="1" spc="-15" dirty="0" smtClean="0">
                <a:latin typeface="Berlin Sans FB Demi"/>
                <a:cs typeface="Berlin Sans FB Demi"/>
              </a:rPr>
              <a:t> Bailey-Leahy </a:t>
            </a:r>
          </a:p>
          <a:p>
            <a:pPr marL="125730" marR="12700" indent="-113664" algn="ctr">
              <a:lnSpc>
                <a:spcPct val="110200"/>
              </a:lnSpc>
              <a:tabLst>
                <a:tab pos="5625465" algn="l"/>
              </a:tabLst>
            </a:pPr>
            <a:r>
              <a:rPr sz="2400" b="1" spc="-15" dirty="0" smtClean="0">
                <a:latin typeface="Berlin Sans FB Demi"/>
                <a:cs typeface="Berlin Sans FB Demi"/>
              </a:rPr>
              <a:t>1987-1991 </a:t>
            </a:r>
            <a:r>
              <a:rPr sz="2400" b="1" spc="-10" dirty="0" smtClean="0">
                <a:latin typeface="Berlin Sans FB Demi"/>
                <a:cs typeface="Berlin Sans FB Demi"/>
              </a:rPr>
              <a:t>First </a:t>
            </a:r>
            <a:r>
              <a:rPr sz="2400" b="1" spc="-15" dirty="0" smtClean="0">
                <a:latin typeface="Berlin Sans FB Demi"/>
                <a:cs typeface="Berlin Sans FB Demi"/>
              </a:rPr>
              <a:t>African American </a:t>
            </a:r>
            <a:r>
              <a:rPr sz="2400" b="1" spc="-20" dirty="0" smtClean="0">
                <a:latin typeface="Berlin Sans FB Demi"/>
                <a:cs typeface="Berlin Sans FB Demi"/>
              </a:rPr>
              <a:t>Women</a:t>
            </a:r>
            <a:r>
              <a:rPr lang="en-US" sz="2400" b="1" spc="-20" dirty="0" smtClean="0">
                <a:latin typeface="Berlin Sans FB Demi"/>
                <a:cs typeface="Berlin Sans FB Demi"/>
              </a:rPr>
              <a:t> </a:t>
            </a:r>
            <a:r>
              <a:rPr sz="2400" b="1" spc="-25" dirty="0" smtClean="0">
                <a:latin typeface="Berlin Sans FB Demi"/>
                <a:cs typeface="Berlin Sans FB Demi"/>
              </a:rPr>
              <a:t>D</a:t>
            </a:r>
            <a:r>
              <a:rPr sz="2400" b="1" spc="-10" dirty="0" smtClean="0">
                <a:latin typeface="Berlin Sans FB Demi"/>
                <a:cs typeface="Berlin Sans FB Demi"/>
              </a:rPr>
              <a:t>irector</a:t>
            </a:r>
            <a:r>
              <a:rPr sz="2400" b="1" spc="-15" dirty="0" smtClean="0">
                <a:latin typeface="Berlin Sans FB Demi"/>
                <a:cs typeface="Berlin Sans FB Demi"/>
              </a:rPr>
              <a:t> Southern California Rapid Transit </a:t>
            </a:r>
            <a:r>
              <a:rPr sz="2400" b="1" spc="-10" dirty="0" smtClean="0">
                <a:latin typeface="Berlin Sans FB Demi"/>
                <a:cs typeface="Berlin Sans FB Demi"/>
              </a:rPr>
              <a:t>District </a:t>
            </a:r>
            <a:r>
              <a:rPr sz="2400" b="1" spc="-15" dirty="0" smtClean="0">
                <a:latin typeface="Berlin Sans FB Demi"/>
                <a:cs typeface="Berlin Sans FB Demi"/>
              </a:rPr>
              <a:t>(RTD)</a:t>
            </a:r>
            <a:endParaRPr sz="2400" dirty="0">
              <a:latin typeface="Berlin Sans FB Demi"/>
              <a:cs typeface="Berlin Sans FB Demi"/>
            </a:endParaRPr>
          </a:p>
        </p:txBody>
      </p:sp>
      <p:sp>
        <p:nvSpPr>
          <p:cNvPr id="4" name="object 4"/>
          <p:cNvSpPr txBox="1"/>
          <p:nvPr/>
        </p:nvSpPr>
        <p:spPr>
          <a:xfrm>
            <a:off x="2532508" y="2743200"/>
            <a:ext cx="4957502" cy="3031490"/>
          </a:xfrm>
          <a:prstGeom prst="rect">
            <a:avLst/>
          </a:prstGeom>
        </p:spPr>
        <p:txBody>
          <a:bodyPr vert="horz" wrap="square" lIns="0" tIns="0" rIns="0" bIns="0" rtlCol="0">
            <a:noAutofit/>
          </a:bodyPr>
          <a:lstStyle/>
          <a:p>
            <a:pPr marL="355600" marR="12700" indent="-342900">
              <a:lnSpc>
                <a:spcPct val="100099"/>
              </a:lnSpc>
              <a:buFont typeface="Arial" panose="020B0604020202020204" pitchFamily="34" charset="0"/>
              <a:buChar char="•"/>
            </a:pPr>
            <a:r>
              <a:rPr sz="2100" b="1" spc="-5" dirty="0" smtClean="0">
                <a:latin typeface="Berlin Sans FB Demi" panose="020E0802020502020306" pitchFamily="34" charset="0"/>
                <a:cs typeface="Arial"/>
              </a:rPr>
              <a:t>Leili</a:t>
            </a:r>
            <a:r>
              <a:rPr sz="2100" b="1" spc="0" dirty="0" smtClean="0">
                <a:latin typeface="Berlin Sans FB Demi" panose="020E0802020502020306" pitchFamily="34" charset="0"/>
                <a:cs typeface="Arial"/>
              </a:rPr>
              <a:t>a </a:t>
            </a:r>
            <a:r>
              <a:rPr sz="2100" b="1" spc="-5" dirty="0" smtClean="0">
                <a:latin typeface="Berlin Sans FB Demi" panose="020E0802020502020306" pitchFamily="34" charset="0"/>
                <a:cs typeface="Arial"/>
              </a:rPr>
              <a:t>Bailey-Leah</a:t>
            </a:r>
            <a:r>
              <a:rPr sz="2100" b="1" spc="0" dirty="0" smtClean="0">
                <a:latin typeface="Berlin Sans FB Demi" panose="020E0802020502020306" pitchFamily="34" charset="0"/>
                <a:cs typeface="Arial"/>
              </a:rPr>
              <a:t>y</a:t>
            </a:r>
            <a:r>
              <a:rPr sz="2100" b="1" spc="-5" dirty="0" smtClean="0">
                <a:latin typeface="Berlin Sans FB Demi" panose="020E0802020502020306" pitchFamily="34" charset="0"/>
                <a:cs typeface="Arial"/>
              </a:rPr>
              <a:t> starte</a:t>
            </a:r>
            <a:r>
              <a:rPr sz="2100" b="1" spc="0" dirty="0" smtClean="0">
                <a:latin typeface="Berlin Sans FB Demi" panose="020E0802020502020306" pitchFamily="34" charset="0"/>
                <a:cs typeface="Arial"/>
              </a:rPr>
              <a:t>d</a:t>
            </a:r>
            <a:r>
              <a:rPr sz="2100" b="1" spc="-5" dirty="0" smtClean="0">
                <a:latin typeface="Berlin Sans FB Demi" panose="020E0802020502020306" pitchFamily="34" charset="0"/>
                <a:cs typeface="Arial"/>
              </a:rPr>
              <a:t> her transportatio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caree</a:t>
            </a:r>
            <a:r>
              <a:rPr sz="2100" b="1" spc="0" dirty="0" smtClean="0">
                <a:latin typeface="Berlin Sans FB Demi" panose="020E0802020502020306" pitchFamily="34" charset="0"/>
                <a:cs typeface="Arial"/>
              </a:rPr>
              <a:t>r</a:t>
            </a:r>
            <a:r>
              <a:rPr sz="2100" b="1" spc="-5" dirty="0" smtClean="0">
                <a:latin typeface="Berlin Sans FB Demi" panose="020E0802020502020306" pitchFamily="34" charset="0"/>
                <a:cs typeface="Arial"/>
              </a:rPr>
              <a:t> i</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July</a:t>
            </a:r>
            <a:r>
              <a:rPr sz="2100" b="1" spc="0" dirty="0" smtClean="0">
                <a:latin typeface="Berlin Sans FB Demi" panose="020E0802020502020306" pitchFamily="34" charset="0"/>
                <a:cs typeface="Arial"/>
              </a:rPr>
              <a:t>,</a:t>
            </a:r>
            <a:r>
              <a:rPr sz="2100" b="1" spc="-5" dirty="0" smtClean="0">
                <a:latin typeface="Berlin Sans FB Demi" panose="020E0802020502020306" pitchFamily="34" charset="0"/>
                <a:cs typeface="Arial"/>
              </a:rPr>
              <a:t> 197</a:t>
            </a:r>
            <a:r>
              <a:rPr sz="2100" b="1" spc="0" dirty="0" smtClean="0">
                <a:latin typeface="Berlin Sans FB Demi" panose="020E0802020502020306" pitchFamily="34" charset="0"/>
                <a:cs typeface="Arial"/>
              </a:rPr>
              <a:t>1</a:t>
            </a:r>
            <a:r>
              <a:rPr lang="en-US" sz="2100" b="1" spc="0" dirty="0" smtClean="0">
                <a:latin typeface="Berlin Sans FB Demi" panose="020E0802020502020306" pitchFamily="34" charset="0"/>
                <a:cs typeface="Arial"/>
              </a:rPr>
              <a:t> as an Operator for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the</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Southern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California Rapid</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Transit</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District</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(RTD)</a:t>
            </a:r>
            <a:r>
              <a:rPr sz="2100" b="1" spc="-5" dirty="0" smtClean="0">
                <a:latin typeface="Berlin Sans FB Demi" panose="020E0802020502020306" pitchFamily="34" charset="0"/>
                <a:cs typeface="Arial"/>
              </a:rPr>
              <a:t> </a:t>
            </a:r>
            <a:endParaRPr lang="en-US" sz="2100" b="1" spc="-5" dirty="0" smtClean="0">
              <a:latin typeface="Berlin Sans FB Demi" panose="020E0802020502020306" pitchFamily="34" charset="0"/>
              <a:cs typeface="Arial"/>
            </a:endParaRPr>
          </a:p>
          <a:p>
            <a:pPr marL="355600" marR="12700" indent="-342900">
              <a:lnSpc>
                <a:spcPct val="100099"/>
              </a:lnSpc>
              <a:buFont typeface="Arial" panose="020B0604020202020204" pitchFamily="34" charset="0"/>
              <a:buChar char="•"/>
            </a:pPr>
            <a:r>
              <a:rPr sz="2100" b="1" spc="-5" dirty="0" smtClean="0">
                <a:latin typeface="Berlin Sans FB Demi" panose="020E0802020502020306" pitchFamily="34" charset="0"/>
                <a:cs typeface="Arial"/>
              </a:rPr>
              <a:t>Sh</a:t>
            </a:r>
            <a:r>
              <a:rPr sz="2100" b="1" spc="0" dirty="0" smtClean="0">
                <a:latin typeface="Berlin Sans FB Demi" panose="020E0802020502020306" pitchFamily="34" charset="0"/>
                <a:cs typeface="Arial"/>
              </a:rPr>
              <a:t>e</a:t>
            </a:r>
            <a:r>
              <a:rPr sz="2100" b="1" spc="-5" dirty="0" smtClean="0">
                <a:latin typeface="Berlin Sans FB Demi" panose="020E0802020502020306" pitchFamily="34" charset="0"/>
                <a:cs typeface="Arial"/>
              </a:rPr>
              <a:t> worke</a:t>
            </a:r>
            <a:r>
              <a:rPr sz="2100" b="1" spc="0" dirty="0" smtClean="0">
                <a:latin typeface="Berlin Sans FB Demi" panose="020E0802020502020306" pitchFamily="34" charset="0"/>
                <a:cs typeface="Arial"/>
              </a:rPr>
              <a:t>d</a:t>
            </a:r>
            <a:r>
              <a:rPr sz="2100" b="1" spc="-5" dirty="0" smtClean="0">
                <a:latin typeface="Berlin Sans FB Demi" panose="020E0802020502020306" pitchFamily="34" charset="0"/>
                <a:cs typeface="Arial"/>
              </a:rPr>
              <a:t> a</a:t>
            </a:r>
            <a:r>
              <a:rPr sz="2100" b="1" spc="0" dirty="0" smtClean="0">
                <a:latin typeface="Berlin Sans FB Demi" panose="020E0802020502020306" pitchFamily="34" charset="0"/>
                <a:cs typeface="Arial"/>
              </a:rPr>
              <a:t>t</a:t>
            </a:r>
            <a:r>
              <a:rPr sz="2100" b="1" spc="-5" dirty="0" smtClean="0">
                <a:latin typeface="Berlin Sans FB Demi" panose="020E0802020502020306" pitchFamily="34" charset="0"/>
                <a:cs typeface="Arial"/>
              </a:rPr>
              <a:t> Divisio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5</a:t>
            </a:r>
            <a:r>
              <a:rPr sz="2100" b="1" spc="-5" dirty="0" smtClean="0">
                <a:latin typeface="Berlin Sans FB Demi" panose="020E0802020502020306" pitchFamily="34" charset="0"/>
                <a:cs typeface="Arial"/>
              </a:rPr>
              <a:t> (now </a:t>
            </a:r>
            <a:r>
              <a:rPr sz="2100" b="1" spc="0" dirty="0" smtClean="0">
                <a:latin typeface="Berlin Sans FB Demi" panose="020E0802020502020306" pitchFamily="34" charset="0"/>
                <a:cs typeface="Arial"/>
              </a:rPr>
              <a:t>known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as</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the</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Arthur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Winston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Division)</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for a</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number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of</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years. </a:t>
            </a:r>
            <a:r>
              <a:rPr sz="2100" b="1" spc="-5" dirty="0" smtClean="0">
                <a:latin typeface="Berlin Sans FB Demi" panose="020E0802020502020306" pitchFamily="34" charset="0"/>
                <a:cs typeface="Arial"/>
              </a:rPr>
              <a:t> </a:t>
            </a:r>
            <a:endParaRPr lang="en-US" sz="2100" b="1" spc="-5" dirty="0" smtClean="0">
              <a:latin typeface="Berlin Sans FB Demi" panose="020E0802020502020306" pitchFamily="34" charset="0"/>
              <a:cs typeface="Arial"/>
            </a:endParaRPr>
          </a:p>
          <a:p>
            <a:pPr marL="355600" marR="12700" indent="-342900">
              <a:lnSpc>
                <a:spcPct val="100099"/>
              </a:lnSpc>
              <a:buFont typeface="Arial" panose="020B0604020202020204" pitchFamily="34" charset="0"/>
              <a:buChar char="•"/>
            </a:pPr>
            <a:r>
              <a:rPr sz="2100" b="1" spc="0" dirty="0" smtClean="0">
                <a:latin typeface="Berlin Sans FB Demi" panose="020E0802020502020306" pitchFamily="34" charset="0"/>
                <a:cs typeface="Arial"/>
              </a:rPr>
              <a:t>Bailey-Leahy</a:t>
            </a:r>
            <a:r>
              <a:rPr lang="en-US" sz="2100" b="1" spc="0" dirty="0" smtClean="0">
                <a:latin typeface="Berlin Sans FB Demi" panose="020E0802020502020306" pitchFamily="34" charset="0"/>
                <a:cs typeface="Arial"/>
              </a:rPr>
              <a:t> served as</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Assistant</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Director</a:t>
            </a:r>
            <a:r>
              <a:rPr sz="2100" b="1" spc="-5" dirty="0" smtClean="0">
                <a:latin typeface="Berlin Sans FB Demi" panose="020E0802020502020306" pitchFamily="34" charset="0"/>
                <a:cs typeface="Arial"/>
              </a:rPr>
              <a:t> </a:t>
            </a:r>
            <a:r>
              <a:rPr sz="2100" b="1" spc="0" dirty="0" smtClean="0">
                <a:latin typeface="Berlin Sans FB Demi" panose="020E0802020502020306" pitchFamily="34" charset="0"/>
                <a:cs typeface="Arial"/>
              </a:rPr>
              <a:t>of </a:t>
            </a:r>
            <a:r>
              <a:rPr sz="2100" b="1" spc="-5" dirty="0" smtClean="0">
                <a:latin typeface="Berlin Sans FB Demi" panose="020E0802020502020306" pitchFamily="34" charset="0"/>
                <a:cs typeface="Arial"/>
              </a:rPr>
              <a:t>Transportatio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(198</a:t>
            </a:r>
            <a:r>
              <a:rPr sz="2100" b="1" spc="0" dirty="0" smtClean="0">
                <a:latin typeface="Berlin Sans FB Demi" panose="020E0802020502020306" pitchFamily="34" charset="0"/>
                <a:cs typeface="Arial"/>
              </a:rPr>
              <a:t>6</a:t>
            </a:r>
            <a:r>
              <a:rPr sz="2100" b="1" spc="-5" dirty="0" smtClean="0">
                <a:latin typeface="Berlin Sans FB Demi" panose="020E0802020502020306" pitchFamily="34" charset="0"/>
                <a:cs typeface="Arial"/>
              </a:rPr>
              <a:t> t</a:t>
            </a:r>
            <a:r>
              <a:rPr sz="2100" b="1" spc="0" dirty="0" smtClean="0">
                <a:latin typeface="Berlin Sans FB Demi" panose="020E0802020502020306" pitchFamily="34" charset="0"/>
                <a:cs typeface="Arial"/>
              </a:rPr>
              <a:t>o</a:t>
            </a:r>
            <a:r>
              <a:rPr sz="2100" b="1" spc="-5" dirty="0" smtClean="0">
                <a:latin typeface="Berlin Sans FB Demi" panose="020E0802020502020306" pitchFamily="34" charset="0"/>
                <a:cs typeface="Arial"/>
              </a:rPr>
              <a:t> 1987</a:t>
            </a:r>
            <a:r>
              <a:rPr sz="2100" b="1" spc="0" dirty="0" smtClean="0">
                <a:latin typeface="Berlin Sans FB Demi" panose="020E0802020502020306" pitchFamily="34" charset="0"/>
                <a:cs typeface="Arial"/>
              </a:rPr>
              <a:t>)</a:t>
            </a:r>
            <a:r>
              <a:rPr sz="2100" b="1" spc="-5" dirty="0" smtClean="0">
                <a:latin typeface="Berlin Sans FB Demi" panose="020E0802020502020306" pitchFamily="34" charset="0"/>
                <a:cs typeface="Arial"/>
              </a:rPr>
              <a:t> </a:t>
            </a:r>
            <a:r>
              <a:rPr lang="en-US" sz="2100" b="1" spc="-5" dirty="0" smtClean="0">
                <a:latin typeface="Berlin Sans FB Demi" panose="020E0802020502020306" pitchFamily="34" charset="0"/>
                <a:cs typeface="Arial"/>
              </a:rPr>
              <a:t>before becoming </a:t>
            </a:r>
            <a:r>
              <a:rPr sz="2100" b="1" spc="-5" dirty="0" smtClean="0">
                <a:latin typeface="Berlin Sans FB Demi" panose="020E0802020502020306" pitchFamily="34" charset="0"/>
                <a:cs typeface="Arial"/>
              </a:rPr>
              <a:t>Directo</a:t>
            </a:r>
            <a:r>
              <a:rPr sz="2100" b="1" spc="0" dirty="0" smtClean="0">
                <a:latin typeface="Berlin Sans FB Demi" panose="020E0802020502020306" pitchFamily="34" charset="0"/>
                <a:cs typeface="Arial"/>
              </a:rPr>
              <a:t>r</a:t>
            </a:r>
            <a:r>
              <a:rPr sz="2100" b="1" spc="-5" dirty="0" smtClean="0">
                <a:latin typeface="Berlin Sans FB Demi" panose="020E0802020502020306" pitchFamily="34" charset="0"/>
                <a:cs typeface="Arial"/>
              </a:rPr>
              <a:t> o</a:t>
            </a:r>
            <a:r>
              <a:rPr sz="2100" b="1" spc="0" dirty="0" smtClean="0">
                <a:latin typeface="Berlin Sans FB Demi" panose="020E0802020502020306" pitchFamily="34" charset="0"/>
                <a:cs typeface="Arial"/>
              </a:rPr>
              <a:t>f</a:t>
            </a:r>
            <a:r>
              <a:rPr sz="2100" b="1" spc="-5" dirty="0" smtClean="0">
                <a:latin typeface="Berlin Sans FB Demi" panose="020E0802020502020306" pitchFamily="34" charset="0"/>
                <a:cs typeface="Arial"/>
              </a:rPr>
              <a:t> Transportatio</a:t>
            </a:r>
            <a:r>
              <a:rPr sz="2100" b="1" spc="0" dirty="0" smtClean="0">
                <a:latin typeface="Berlin Sans FB Demi" panose="020E0802020502020306" pitchFamily="34" charset="0"/>
                <a:cs typeface="Arial"/>
              </a:rPr>
              <a:t>n</a:t>
            </a:r>
            <a:r>
              <a:rPr sz="2100" b="1" spc="-5" dirty="0" smtClean="0">
                <a:latin typeface="Berlin Sans FB Demi" panose="020E0802020502020306" pitchFamily="34" charset="0"/>
                <a:cs typeface="Arial"/>
              </a:rPr>
              <a:t> (198</a:t>
            </a:r>
            <a:r>
              <a:rPr sz="2100" b="1" spc="0" dirty="0" smtClean="0">
                <a:latin typeface="Berlin Sans FB Demi" panose="020E0802020502020306" pitchFamily="34" charset="0"/>
                <a:cs typeface="Arial"/>
              </a:rPr>
              <a:t>7</a:t>
            </a:r>
            <a:r>
              <a:rPr sz="2100" b="1" spc="-5" dirty="0" smtClean="0">
                <a:latin typeface="Berlin Sans FB Demi" panose="020E0802020502020306" pitchFamily="34" charset="0"/>
                <a:cs typeface="Arial"/>
              </a:rPr>
              <a:t> t</a:t>
            </a:r>
            <a:r>
              <a:rPr sz="2100" b="1" spc="0" dirty="0" smtClean="0">
                <a:latin typeface="Berlin Sans FB Demi" panose="020E0802020502020306" pitchFamily="34" charset="0"/>
                <a:cs typeface="Arial"/>
              </a:rPr>
              <a:t>o</a:t>
            </a:r>
            <a:r>
              <a:rPr sz="2100" b="1" spc="-5" dirty="0" smtClean="0">
                <a:latin typeface="Berlin Sans FB Demi" panose="020E0802020502020306" pitchFamily="34" charset="0"/>
                <a:cs typeface="Arial"/>
              </a:rPr>
              <a:t> 1991).</a:t>
            </a:r>
            <a:endParaRPr sz="2100" dirty="0">
              <a:latin typeface="Berlin Sans FB Demi" panose="020E0802020502020306" pitchFamily="34" charset="0"/>
              <a:cs typeface="Arial"/>
            </a:endParaRPr>
          </a:p>
        </p:txBody>
      </p:sp>
      <p:sp>
        <p:nvSpPr>
          <p:cNvPr id="5" name="object 5"/>
          <p:cNvSpPr txBox="1"/>
          <p:nvPr/>
        </p:nvSpPr>
        <p:spPr>
          <a:xfrm>
            <a:off x="815594" y="4714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object 6"/>
          <p:cNvSpPr/>
          <p:nvPr/>
        </p:nvSpPr>
        <p:spPr>
          <a:xfrm>
            <a:off x="457200" y="2971800"/>
            <a:ext cx="1765312" cy="200024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419100" y="2933700"/>
            <a:ext cx="1838706" cy="2076450"/>
          </a:xfrm>
          <a:custGeom>
            <a:avLst/>
            <a:gdLst/>
            <a:ahLst/>
            <a:cxnLst/>
            <a:rect l="l" t="t" r="r" b="b"/>
            <a:pathLst>
              <a:path w="1838706" h="2076450">
                <a:moveTo>
                  <a:pt x="0" y="2076450"/>
                </a:moveTo>
                <a:lnTo>
                  <a:pt x="0" y="0"/>
                </a:lnTo>
                <a:lnTo>
                  <a:pt x="1838706" y="0"/>
                </a:lnTo>
                <a:lnTo>
                  <a:pt x="1838706" y="2076450"/>
                </a:lnTo>
                <a:lnTo>
                  <a:pt x="0" y="2076450"/>
                </a:lnTo>
                <a:close/>
              </a:path>
            </a:pathLst>
          </a:custGeom>
          <a:ln w="76200">
            <a:solidFill>
              <a:srgbClr val="000000"/>
            </a:solidFill>
          </a:ln>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7647"/>
    </mc:Choice>
    <mc:Fallback xmlns="">
      <p:transition spd="slow" advTm="764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914400"/>
            <a:ext cx="7315200" cy="528828"/>
          </a:xfrm>
          <a:custGeom>
            <a:avLst/>
            <a:gdLst/>
            <a:ahLst/>
            <a:cxnLst/>
            <a:rect l="l" t="t" r="r" b="b"/>
            <a:pathLst>
              <a:path w="7315200" h="528828">
                <a:moveTo>
                  <a:pt x="0" y="0"/>
                </a:moveTo>
                <a:lnTo>
                  <a:pt x="0" y="528828"/>
                </a:lnTo>
                <a:lnTo>
                  <a:pt x="7315200" y="528828"/>
                </a:lnTo>
                <a:lnTo>
                  <a:pt x="7315200" y="0"/>
                </a:lnTo>
                <a:lnTo>
                  <a:pt x="0" y="0"/>
                </a:lnTo>
                <a:close/>
              </a:path>
            </a:pathLst>
          </a:custGeom>
          <a:solidFill>
            <a:srgbClr val="CC3300"/>
          </a:solidFill>
        </p:spPr>
        <p:txBody>
          <a:bodyPr wrap="square" lIns="0" tIns="0" rIns="0" bIns="0" rtlCol="0">
            <a:noAutofit/>
          </a:bodyPr>
          <a:lstStyle/>
          <a:p>
            <a:endParaRPr/>
          </a:p>
        </p:txBody>
      </p:sp>
      <p:sp>
        <p:nvSpPr>
          <p:cNvPr id="4" name="object 4"/>
          <p:cNvSpPr txBox="1"/>
          <p:nvPr/>
        </p:nvSpPr>
        <p:spPr>
          <a:xfrm>
            <a:off x="195072" y="914400"/>
            <a:ext cx="7729727" cy="5432679"/>
          </a:xfrm>
          <a:prstGeom prst="rect">
            <a:avLst/>
          </a:prstGeom>
        </p:spPr>
        <p:txBody>
          <a:bodyPr vert="horz" wrap="square" lIns="0" tIns="0" rIns="0" bIns="0" rtlCol="0">
            <a:noAutofit/>
          </a:bodyPr>
          <a:lstStyle/>
          <a:p>
            <a:pPr marL="0" marR="120014" algn="ctr">
              <a:lnSpc>
                <a:spcPct val="100000"/>
              </a:lnSpc>
            </a:pPr>
            <a:r>
              <a:rPr lang="en-US" sz="2400" b="1" spc="-20" dirty="0" smtClean="0">
                <a:latin typeface="Berlin Sans FB Demi"/>
                <a:cs typeface="Berlin Sans FB Demi"/>
              </a:rPr>
              <a:t>LA LEADERS – Herb J. Wesson Jr.</a:t>
            </a:r>
            <a:endParaRPr sz="2400" dirty="0">
              <a:latin typeface="Berlin Sans FB Demi"/>
              <a:cs typeface="Berlin Sans FB Demi"/>
            </a:endParaRPr>
          </a:p>
          <a:p>
            <a:pPr>
              <a:lnSpc>
                <a:spcPts val="550"/>
              </a:lnSpc>
              <a:spcBef>
                <a:spcPts val="37"/>
              </a:spcBef>
            </a:pPr>
            <a:endParaRPr sz="550" dirty="0"/>
          </a:p>
          <a:p>
            <a:pPr>
              <a:lnSpc>
                <a:spcPts val="1000"/>
              </a:lnSpc>
            </a:pPr>
            <a:endParaRPr sz="1000" dirty="0"/>
          </a:p>
          <a:p>
            <a:pPr>
              <a:lnSpc>
                <a:spcPts val="1000"/>
              </a:lnSpc>
            </a:pPr>
            <a:endParaRPr sz="1900" dirty="0">
              <a:latin typeface="Berlin Sans FB Demi" panose="020E0802020502020306" pitchFamily="34" charset="0"/>
            </a:endParaRPr>
          </a:p>
          <a:p>
            <a:pPr marL="1935480" marR="49530" indent="-285750">
              <a:lnSpc>
                <a:spcPct val="100000"/>
              </a:lnSpc>
              <a:buFont typeface="Arial" panose="020B0604020202020204" pitchFamily="34" charset="0"/>
              <a:buChar char="•"/>
            </a:pPr>
            <a:r>
              <a:rPr sz="2000" b="1" spc="-5" dirty="0" smtClean="0">
                <a:latin typeface="Berlin Sans FB Demi" panose="020E0802020502020306" pitchFamily="34" charset="0"/>
                <a:cs typeface="Arial"/>
              </a:rPr>
              <a:t>Presiden</a:t>
            </a:r>
            <a:r>
              <a:rPr sz="2000" b="1" spc="0" dirty="0" smtClean="0">
                <a:latin typeface="Berlin Sans FB Demi" panose="020E0802020502020306" pitchFamily="34" charset="0"/>
                <a:cs typeface="Arial"/>
              </a:rPr>
              <a:t>t</a:t>
            </a:r>
            <a:r>
              <a:rPr sz="2000" b="1" spc="-5" dirty="0" smtClean="0">
                <a:latin typeface="Berlin Sans FB Demi" panose="020E0802020502020306" pitchFamily="34" charset="0"/>
                <a:cs typeface="Arial"/>
              </a:rPr>
              <a:t> o</a:t>
            </a:r>
            <a:r>
              <a:rPr sz="2000" b="1" spc="0" dirty="0" smtClean="0">
                <a:latin typeface="Berlin Sans FB Demi" panose="020E0802020502020306" pitchFamily="34" charset="0"/>
                <a:cs typeface="Arial"/>
              </a:rPr>
              <a:t>f</a:t>
            </a:r>
            <a:r>
              <a:rPr sz="2000" b="1" spc="-5" dirty="0" smtClean="0">
                <a:latin typeface="Berlin Sans FB Demi" panose="020E0802020502020306" pitchFamily="34" charset="0"/>
                <a:cs typeface="Arial"/>
              </a:rPr>
              <a:t> Lo</a:t>
            </a:r>
            <a:r>
              <a:rPr sz="2000" b="1" spc="0" dirty="0" smtClean="0">
                <a:latin typeface="Berlin Sans FB Demi" panose="020E0802020502020306" pitchFamily="34" charset="0"/>
                <a:cs typeface="Arial"/>
              </a:rPr>
              <a:t>s</a:t>
            </a:r>
            <a:r>
              <a:rPr sz="2000" b="1" spc="-5" dirty="0" smtClean="0">
                <a:latin typeface="Berlin Sans FB Demi" panose="020E0802020502020306" pitchFamily="34" charset="0"/>
                <a:cs typeface="Arial"/>
              </a:rPr>
              <a:t> Angele</a:t>
            </a:r>
            <a:r>
              <a:rPr sz="2000" b="1" spc="0" dirty="0" smtClean="0">
                <a:latin typeface="Berlin Sans FB Demi" panose="020E0802020502020306" pitchFamily="34" charset="0"/>
                <a:cs typeface="Arial"/>
              </a:rPr>
              <a:t>s</a:t>
            </a:r>
            <a:r>
              <a:rPr sz="2000" b="1" spc="-5" dirty="0" smtClean="0">
                <a:latin typeface="Berlin Sans FB Demi" panose="020E0802020502020306" pitchFamily="34" charset="0"/>
                <a:cs typeface="Arial"/>
              </a:rPr>
              <a:t> Cit</a:t>
            </a:r>
            <a:r>
              <a:rPr sz="2000" b="1" spc="0" dirty="0" smtClean="0">
                <a:latin typeface="Berlin Sans FB Demi" panose="020E0802020502020306" pitchFamily="34" charset="0"/>
                <a:cs typeface="Arial"/>
              </a:rPr>
              <a:t>y</a:t>
            </a:r>
            <a:r>
              <a:rPr sz="2000" b="1" spc="-5" dirty="0" smtClean="0">
                <a:latin typeface="Berlin Sans FB Demi" panose="020E0802020502020306" pitchFamily="34" charset="0"/>
                <a:cs typeface="Arial"/>
              </a:rPr>
              <a:t> Council Membe</a:t>
            </a:r>
            <a:r>
              <a:rPr sz="2000" b="1" spc="0" dirty="0" smtClean="0">
                <a:latin typeface="Berlin Sans FB Demi" panose="020E0802020502020306" pitchFamily="34" charset="0"/>
                <a:cs typeface="Arial"/>
              </a:rPr>
              <a:t>r</a:t>
            </a:r>
            <a:r>
              <a:rPr lang="en-US" sz="2000" b="1" spc="0" dirty="0" smtClean="0">
                <a:latin typeface="Berlin Sans FB Demi" panose="020E0802020502020306" pitchFamily="34" charset="0"/>
                <a:cs typeface="Arial"/>
              </a:rPr>
              <a:t>, since 2012</a:t>
            </a:r>
            <a:endParaRPr lang="en-US" sz="2000" b="1" spc="-5" dirty="0">
              <a:latin typeface="Berlin Sans FB Demi" panose="020E0802020502020306" pitchFamily="34" charset="0"/>
              <a:cs typeface="Arial"/>
            </a:endParaRPr>
          </a:p>
          <a:p>
            <a:pPr marL="2392680" marR="49530" lvl="1" indent="-285750">
              <a:buFont typeface="Arial" panose="020B0604020202020204" pitchFamily="34" charset="0"/>
              <a:buChar char="•"/>
            </a:pPr>
            <a:r>
              <a:rPr lang="en-US" spc="-5" dirty="0">
                <a:latin typeface="Berlin Sans FB Demi" panose="020E0802020502020306" pitchFamily="34" charset="0"/>
                <a:cs typeface="Arial"/>
              </a:rPr>
              <a:t>Distric</a:t>
            </a:r>
            <a:r>
              <a:rPr lang="en-US" dirty="0">
                <a:latin typeface="Berlin Sans FB Demi" panose="020E0802020502020306" pitchFamily="34" charset="0"/>
                <a:cs typeface="Arial"/>
              </a:rPr>
              <a:t>t</a:t>
            </a:r>
            <a:r>
              <a:rPr lang="en-US" spc="-5" dirty="0">
                <a:latin typeface="Berlin Sans FB Demi" panose="020E0802020502020306" pitchFamily="34" charset="0"/>
                <a:cs typeface="Arial"/>
              </a:rPr>
              <a:t> boundarie</a:t>
            </a:r>
            <a:r>
              <a:rPr lang="en-US" dirty="0">
                <a:latin typeface="Berlin Sans FB Demi" panose="020E0802020502020306" pitchFamily="34" charset="0"/>
                <a:cs typeface="Arial"/>
              </a:rPr>
              <a:t>s</a:t>
            </a:r>
            <a:r>
              <a:rPr lang="en-US" spc="-5" dirty="0">
                <a:latin typeface="Berlin Sans FB Demi" panose="020E0802020502020306" pitchFamily="34" charset="0"/>
                <a:cs typeface="Arial"/>
              </a:rPr>
              <a:t> includ</a:t>
            </a:r>
            <a:r>
              <a:rPr lang="en-US" dirty="0">
                <a:latin typeface="Berlin Sans FB Demi" panose="020E0802020502020306" pitchFamily="34" charset="0"/>
                <a:cs typeface="Arial"/>
              </a:rPr>
              <a:t>e</a:t>
            </a:r>
            <a:r>
              <a:rPr lang="en-US" spc="-5" dirty="0">
                <a:latin typeface="Berlin Sans FB Demi" panose="020E0802020502020306" pitchFamily="34" charset="0"/>
                <a:cs typeface="Arial"/>
              </a:rPr>
              <a:t> th</a:t>
            </a:r>
            <a:r>
              <a:rPr lang="en-US" dirty="0">
                <a:latin typeface="Berlin Sans FB Demi" panose="020E0802020502020306" pitchFamily="34" charset="0"/>
                <a:cs typeface="Arial"/>
              </a:rPr>
              <a:t>e</a:t>
            </a:r>
            <a:r>
              <a:rPr lang="en-US" spc="-5" dirty="0">
                <a:latin typeface="Berlin Sans FB Demi" panose="020E0802020502020306" pitchFamily="34" charset="0"/>
                <a:cs typeface="Arial"/>
              </a:rPr>
              <a:t> Crensha</a:t>
            </a:r>
            <a:r>
              <a:rPr lang="en-US" dirty="0">
                <a:latin typeface="Berlin Sans FB Demi" panose="020E0802020502020306" pitchFamily="34" charset="0"/>
                <a:cs typeface="Arial"/>
              </a:rPr>
              <a:t>w</a:t>
            </a:r>
            <a:r>
              <a:rPr lang="en-US" spc="-5" dirty="0">
                <a:latin typeface="Berlin Sans FB Demi" panose="020E0802020502020306" pitchFamily="34" charset="0"/>
                <a:cs typeface="Arial"/>
              </a:rPr>
              <a:t> Distric</a:t>
            </a:r>
            <a:r>
              <a:rPr lang="en-US" dirty="0">
                <a:latin typeface="Berlin Sans FB Demi" panose="020E0802020502020306" pitchFamily="34" charset="0"/>
                <a:cs typeface="Arial"/>
              </a:rPr>
              <a:t>t</a:t>
            </a:r>
            <a:r>
              <a:rPr lang="en-US" spc="-5" dirty="0">
                <a:latin typeface="Berlin Sans FB Demi" panose="020E0802020502020306" pitchFamily="34" charset="0"/>
                <a:cs typeface="Arial"/>
              </a:rPr>
              <a:t> </a:t>
            </a:r>
            <a:r>
              <a:rPr lang="en-US" dirty="0">
                <a:latin typeface="Berlin Sans FB Demi" panose="020E0802020502020306" pitchFamily="34" charset="0"/>
                <a:cs typeface="Arial"/>
              </a:rPr>
              <a:t>&amp;</a:t>
            </a:r>
            <a:r>
              <a:rPr lang="en-US" spc="-5" dirty="0">
                <a:latin typeface="Berlin Sans FB Demi" panose="020E0802020502020306" pitchFamily="34" charset="0"/>
                <a:cs typeface="Arial"/>
              </a:rPr>
              <a:t> </a:t>
            </a:r>
            <a:r>
              <a:rPr lang="en-US" spc="-5" dirty="0" err="1" smtClean="0">
                <a:latin typeface="Berlin Sans FB Demi" panose="020E0802020502020306" pitchFamily="34" charset="0"/>
                <a:cs typeface="Arial"/>
              </a:rPr>
              <a:t>Lemert</a:t>
            </a:r>
            <a:r>
              <a:rPr lang="en-US" spc="-5" dirty="0" smtClean="0">
                <a:latin typeface="Berlin Sans FB Demi" panose="020E0802020502020306" pitchFamily="34" charset="0"/>
                <a:cs typeface="Arial"/>
              </a:rPr>
              <a:t> Park, historicall</a:t>
            </a:r>
            <a:r>
              <a:rPr lang="en-US" dirty="0" smtClean="0">
                <a:latin typeface="Berlin Sans FB Demi" panose="020E0802020502020306" pitchFamily="34" charset="0"/>
                <a:cs typeface="Arial"/>
              </a:rPr>
              <a:t>y</a:t>
            </a:r>
            <a:r>
              <a:rPr lang="en-US" spc="-5" dirty="0" smtClean="0">
                <a:latin typeface="Berlin Sans FB Demi" panose="020E0802020502020306" pitchFamily="34" charset="0"/>
                <a:cs typeface="Arial"/>
              </a:rPr>
              <a:t> Blac</a:t>
            </a:r>
            <a:r>
              <a:rPr lang="en-US" dirty="0" smtClean="0">
                <a:latin typeface="Berlin Sans FB Demi" panose="020E0802020502020306" pitchFamily="34" charset="0"/>
                <a:cs typeface="Arial"/>
              </a:rPr>
              <a:t>k</a:t>
            </a:r>
            <a:r>
              <a:rPr lang="en-US" spc="-5" dirty="0" smtClean="0">
                <a:latin typeface="Berlin Sans FB Demi" panose="020E0802020502020306" pitchFamily="34" charset="0"/>
                <a:cs typeface="Arial"/>
              </a:rPr>
              <a:t> </a:t>
            </a:r>
            <a:r>
              <a:rPr lang="en-US" spc="-5" dirty="0">
                <a:latin typeface="Berlin Sans FB Demi" panose="020E0802020502020306" pitchFamily="34" charset="0"/>
                <a:cs typeface="Arial"/>
              </a:rPr>
              <a:t>neighborhood</a:t>
            </a:r>
            <a:r>
              <a:rPr lang="en-US" spc="-5" dirty="0" smtClean="0">
                <a:latin typeface="Berlin Sans FB Demi" panose="020E0802020502020306" pitchFamily="34" charset="0"/>
                <a:cs typeface="Arial"/>
              </a:rPr>
              <a:t>.</a:t>
            </a:r>
          </a:p>
          <a:p>
            <a:pPr marL="2392680" marR="49530" lvl="1" indent="-285750">
              <a:buFont typeface="Arial" panose="020B0604020202020204" pitchFamily="34" charset="0"/>
              <a:buChar char="•"/>
            </a:pPr>
            <a:r>
              <a:rPr lang="en-US" spc="-5" dirty="0" smtClean="0">
                <a:latin typeface="Berlin Sans FB Demi" panose="020E0802020502020306" pitchFamily="34" charset="0"/>
                <a:cs typeface="Arial"/>
              </a:rPr>
              <a:t>Integral to </a:t>
            </a:r>
            <a:r>
              <a:rPr spc="-5" dirty="0" smtClean="0">
                <a:latin typeface="Berlin Sans FB Demi" panose="020E0802020502020306" pitchFamily="34" charset="0"/>
                <a:cs typeface="Arial"/>
              </a:rPr>
              <a:t>Expositio</a:t>
            </a:r>
            <a:r>
              <a:rPr spc="0" dirty="0" smtClean="0">
                <a:latin typeface="Berlin Sans FB Demi" panose="020E0802020502020306" pitchFamily="34" charset="0"/>
                <a:cs typeface="Arial"/>
              </a:rPr>
              <a:t>n</a:t>
            </a:r>
            <a:r>
              <a:rPr spc="-5" dirty="0" smtClean="0">
                <a:latin typeface="Berlin Sans FB Demi" panose="020E0802020502020306" pitchFamily="34" charset="0"/>
                <a:cs typeface="Arial"/>
              </a:rPr>
              <a:t> Metr</a:t>
            </a:r>
            <a:r>
              <a:rPr spc="0" dirty="0" smtClean="0">
                <a:latin typeface="Berlin Sans FB Demi" panose="020E0802020502020306" pitchFamily="34" charset="0"/>
                <a:cs typeface="Arial"/>
              </a:rPr>
              <a:t>o</a:t>
            </a:r>
            <a:r>
              <a:rPr spc="-5" dirty="0" smtClean="0">
                <a:latin typeface="Berlin Sans FB Demi" panose="020E0802020502020306" pitchFamily="34" charset="0"/>
                <a:cs typeface="Arial"/>
              </a:rPr>
              <a:t> Lin</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a:t>
            </a:r>
            <a:r>
              <a:rPr spc="5" dirty="0" smtClean="0">
                <a:latin typeface="Berlin Sans FB Demi" panose="020E0802020502020306" pitchFamily="34" charset="0"/>
                <a:cs typeface="Arial"/>
              </a:rPr>
              <a:t>C</a:t>
            </a:r>
            <a:r>
              <a:rPr spc="-5" dirty="0" smtClean="0">
                <a:latin typeface="Berlin Sans FB Demi" panose="020E0802020502020306" pitchFamily="34" charset="0"/>
                <a:cs typeface="Arial"/>
              </a:rPr>
              <a:t>onstruction</a:t>
            </a:r>
            <a:endParaRPr lang="en-US" dirty="0">
              <a:latin typeface="Berlin Sans FB Demi" panose="020E0802020502020306" pitchFamily="34" charset="0"/>
              <a:cs typeface="Arial"/>
            </a:endParaRPr>
          </a:p>
          <a:p>
            <a:pPr marL="1992630" marR="49530" indent="-342900">
              <a:buFont typeface="Arial" panose="020B0604020202020204" pitchFamily="34" charset="0"/>
              <a:buChar char="•"/>
            </a:pPr>
            <a:r>
              <a:rPr lang="en-US" sz="2000" b="1" spc="-5" dirty="0" smtClean="0">
                <a:latin typeface="Berlin Sans FB Demi" panose="020E0802020502020306" pitchFamily="34" charset="0"/>
                <a:cs typeface="Arial"/>
              </a:rPr>
              <a:t>Member of the Los Angeles City Council, 2005 </a:t>
            </a:r>
            <a:endParaRPr sz="2000" b="1" dirty="0">
              <a:latin typeface="Berlin Sans FB Demi" panose="020E0802020502020306" pitchFamily="34" charset="0"/>
              <a:cs typeface="Arial"/>
            </a:endParaRPr>
          </a:p>
          <a:p>
            <a:pPr marL="1193800" indent="-342900">
              <a:lnSpc>
                <a:spcPct val="100000"/>
              </a:lnSpc>
              <a:spcBef>
                <a:spcPts val="5"/>
              </a:spcBef>
              <a:buFont typeface="Arial" panose="020B0604020202020204" pitchFamily="34" charset="0"/>
              <a:buChar char="•"/>
            </a:pPr>
            <a:r>
              <a:rPr spc="0" dirty="0" smtClean="0">
                <a:latin typeface="Berlin Sans FB Demi" panose="020E0802020502020306" pitchFamily="34" charset="0"/>
                <a:cs typeface="Arial"/>
              </a:rPr>
              <a:t>Chair</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of</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the</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Arts,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Parks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and</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Neighborhoods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Committee</a:t>
            </a:r>
            <a:endParaRPr dirty="0">
              <a:latin typeface="Berlin Sans FB Demi" panose="020E0802020502020306" pitchFamily="34" charset="0"/>
              <a:cs typeface="Arial"/>
            </a:endParaRPr>
          </a:p>
          <a:p>
            <a:pPr marL="1193800" indent="-342900">
              <a:lnSpc>
                <a:spcPct val="100000"/>
              </a:lnSpc>
              <a:buFont typeface="Arial" panose="020B0604020202020204" pitchFamily="34" charset="0"/>
              <a:buChar char="•"/>
            </a:pPr>
            <a:r>
              <a:rPr spc="0" dirty="0" smtClean="0">
                <a:latin typeface="Berlin Sans FB Demi" panose="020E0802020502020306" pitchFamily="34" charset="0"/>
                <a:cs typeface="Arial"/>
              </a:rPr>
              <a:t>Chairs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the</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Rules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and</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Elections</a:t>
            </a:r>
            <a:r>
              <a:rPr spc="-5" dirty="0" smtClean="0">
                <a:latin typeface="Berlin Sans FB Demi" panose="020E0802020502020306" pitchFamily="34" charset="0"/>
                <a:cs typeface="Arial"/>
              </a:rPr>
              <a:t> </a:t>
            </a:r>
            <a:r>
              <a:rPr spc="0" dirty="0" smtClean="0">
                <a:latin typeface="Berlin Sans FB Demi" panose="020E0802020502020306" pitchFamily="34" charset="0"/>
                <a:cs typeface="Arial"/>
              </a:rPr>
              <a:t>Committee.</a:t>
            </a:r>
            <a:endParaRPr dirty="0">
              <a:latin typeface="Berlin Sans FB Demi" panose="020E0802020502020306" pitchFamily="34" charset="0"/>
              <a:cs typeface="Arial"/>
            </a:endParaRPr>
          </a:p>
          <a:p>
            <a:pPr marL="1193800" marR="71755" lvl="1" indent="-342900">
              <a:lnSpc>
                <a:spcPts val="2170"/>
              </a:lnSpc>
              <a:spcBef>
                <a:spcPts val="65"/>
              </a:spcBef>
              <a:buFont typeface="Arial" panose="020B0604020202020204" pitchFamily="34" charset="0"/>
              <a:buChar char="•"/>
            </a:pPr>
            <a:r>
              <a:rPr spc="-5" dirty="0" smtClean="0">
                <a:latin typeface="Berlin Sans FB Demi" panose="020E0802020502020306" pitchFamily="34" charset="0"/>
                <a:cs typeface="Arial"/>
              </a:rPr>
              <a:t>Membe</a:t>
            </a:r>
            <a:r>
              <a:rPr spc="0" dirty="0" smtClean="0">
                <a:latin typeface="Berlin Sans FB Demi" panose="020E0802020502020306" pitchFamily="34" charset="0"/>
                <a:cs typeface="Arial"/>
              </a:rPr>
              <a:t>r</a:t>
            </a:r>
            <a:r>
              <a:rPr spc="-5" dirty="0" smtClean="0">
                <a:latin typeface="Berlin Sans FB Demi" panose="020E0802020502020306" pitchFamily="34" charset="0"/>
                <a:cs typeface="Arial"/>
              </a:rPr>
              <a:t> o</a:t>
            </a:r>
            <a:r>
              <a:rPr spc="0" dirty="0" smtClean="0">
                <a:latin typeface="Berlin Sans FB Demi" panose="020E0802020502020306" pitchFamily="34" charset="0"/>
                <a:cs typeface="Arial"/>
              </a:rPr>
              <a:t>f</a:t>
            </a:r>
            <a:r>
              <a:rPr spc="-5" dirty="0" smtClean="0">
                <a:latin typeface="Berlin Sans FB Demi" panose="020E0802020502020306" pitchFamily="34" charset="0"/>
                <a:cs typeface="Arial"/>
              </a:rPr>
              <a:t> th</a:t>
            </a:r>
            <a:r>
              <a:rPr spc="0" dirty="0" smtClean="0">
                <a:latin typeface="Berlin Sans FB Demi" panose="020E0802020502020306" pitchFamily="34" charset="0"/>
                <a:cs typeface="Arial"/>
              </a:rPr>
              <a:t>e</a:t>
            </a:r>
            <a:r>
              <a:rPr spc="-5" dirty="0" smtClean="0">
                <a:latin typeface="Berlin Sans FB Demi" panose="020E0802020502020306" pitchFamily="34" charset="0"/>
                <a:cs typeface="Arial"/>
              </a:rPr>
              <a:t> Housing</a:t>
            </a:r>
            <a:r>
              <a:rPr spc="0" dirty="0" smtClean="0">
                <a:latin typeface="Berlin Sans FB Demi" panose="020E0802020502020306" pitchFamily="34" charset="0"/>
                <a:cs typeface="Arial"/>
              </a:rPr>
              <a:t>,</a:t>
            </a:r>
            <a:r>
              <a:rPr spc="-5" dirty="0" smtClean="0">
                <a:latin typeface="Berlin Sans FB Demi" panose="020E0802020502020306" pitchFamily="34" charset="0"/>
                <a:cs typeface="Arial"/>
              </a:rPr>
              <a:t> Communit</a:t>
            </a:r>
            <a:r>
              <a:rPr spc="0" dirty="0" smtClean="0">
                <a:latin typeface="Berlin Sans FB Demi" panose="020E0802020502020306" pitchFamily="34" charset="0"/>
                <a:cs typeface="Arial"/>
              </a:rPr>
              <a:t>y</a:t>
            </a:r>
            <a:r>
              <a:rPr spc="-5" dirty="0" smtClean="0">
                <a:latin typeface="Berlin Sans FB Demi" panose="020E0802020502020306" pitchFamily="34" charset="0"/>
                <a:cs typeface="Arial"/>
              </a:rPr>
              <a:t> an</a:t>
            </a:r>
            <a:r>
              <a:rPr spc="0" dirty="0" smtClean="0">
                <a:latin typeface="Berlin Sans FB Demi" panose="020E0802020502020306" pitchFamily="34" charset="0"/>
                <a:cs typeface="Arial"/>
              </a:rPr>
              <a:t>d</a:t>
            </a:r>
            <a:r>
              <a:rPr spc="-5" dirty="0" smtClean="0">
                <a:latin typeface="Berlin Sans FB Demi" panose="020E0802020502020306" pitchFamily="34" charset="0"/>
                <a:cs typeface="Arial"/>
              </a:rPr>
              <a:t> Economi</a:t>
            </a:r>
            <a:r>
              <a:rPr spc="0" dirty="0" smtClean="0">
                <a:latin typeface="Berlin Sans FB Demi" panose="020E0802020502020306" pitchFamily="34" charset="0"/>
                <a:cs typeface="Arial"/>
              </a:rPr>
              <a:t>c</a:t>
            </a:r>
            <a:r>
              <a:rPr spc="-5" dirty="0" smtClean="0">
                <a:latin typeface="Berlin Sans FB Demi" panose="020E0802020502020306" pitchFamily="34" charset="0"/>
                <a:cs typeface="Arial"/>
              </a:rPr>
              <a:t> Development (HCED)</a:t>
            </a:r>
            <a:endParaRPr lang="en-US" spc="-5" dirty="0" smtClean="0">
              <a:latin typeface="Berlin Sans FB Demi" panose="020E0802020502020306" pitchFamily="34" charset="0"/>
              <a:cs typeface="Arial"/>
            </a:endParaRPr>
          </a:p>
          <a:p>
            <a:pPr marL="679450" marR="71755" indent="-285750">
              <a:lnSpc>
                <a:spcPts val="2170"/>
              </a:lnSpc>
              <a:spcBef>
                <a:spcPts val="65"/>
              </a:spcBef>
              <a:buFont typeface="Arial" panose="020B0604020202020204" pitchFamily="34" charset="0"/>
              <a:buChar char="•"/>
            </a:pPr>
            <a:r>
              <a:rPr lang="en-US" sz="2000" b="1" spc="-5" dirty="0" smtClean="0">
                <a:latin typeface="Berlin Sans FB Demi" panose="020E0802020502020306" pitchFamily="34" charset="0"/>
                <a:cs typeface="Arial"/>
              </a:rPr>
              <a:t>65</a:t>
            </a:r>
            <a:r>
              <a:rPr lang="en-US" sz="2000" b="1" spc="-5" baseline="30000" dirty="0" smtClean="0">
                <a:latin typeface="Berlin Sans FB Demi" panose="020E0802020502020306" pitchFamily="34" charset="0"/>
                <a:cs typeface="Arial"/>
              </a:rPr>
              <a:t>th</a:t>
            </a:r>
            <a:r>
              <a:rPr lang="en-US" sz="2000" b="1" spc="-5" dirty="0" smtClean="0">
                <a:latin typeface="Berlin Sans FB Demi" panose="020E0802020502020306" pitchFamily="34" charset="0"/>
                <a:cs typeface="Arial"/>
              </a:rPr>
              <a:t> Speaker of the California State Assembly, 2002-2004</a:t>
            </a:r>
          </a:p>
          <a:p>
            <a:pPr marL="679450" marR="71755" indent="-285750">
              <a:lnSpc>
                <a:spcPts val="2170"/>
              </a:lnSpc>
              <a:spcBef>
                <a:spcPts val="65"/>
              </a:spcBef>
              <a:buFont typeface="Arial" panose="020B0604020202020204" pitchFamily="34" charset="0"/>
              <a:buChar char="•"/>
            </a:pPr>
            <a:r>
              <a:rPr lang="en-US" sz="2000" b="1" spc="-5" dirty="0" smtClean="0">
                <a:latin typeface="Berlin Sans FB Demi" panose="020E0802020502020306" pitchFamily="34" charset="0"/>
                <a:cs typeface="Arial"/>
              </a:rPr>
              <a:t>Member of the California State Assembly, 47</a:t>
            </a:r>
            <a:r>
              <a:rPr lang="en-US" sz="2000" b="1" spc="-5" baseline="30000" dirty="0" smtClean="0">
                <a:latin typeface="Berlin Sans FB Demi" panose="020E0802020502020306" pitchFamily="34" charset="0"/>
                <a:cs typeface="Arial"/>
              </a:rPr>
              <a:t>th</a:t>
            </a:r>
            <a:r>
              <a:rPr lang="en-US" sz="2000" b="1" spc="-5" dirty="0" smtClean="0">
                <a:latin typeface="Berlin Sans FB Demi" panose="020E0802020502020306" pitchFamily="34" charset="0"/>
                <a:cs typeface="Arial"/>
              </a:rPr>
              <a:t> District, 1998-2004</a:t>
            </a:r>
            <a:endParaRPr sz="2000" b="1" dirty="0">
              <a:latin typeface="Berlin Sans FB Demi" panose="020E0802020502020306" pitchFamily="34" charset="0"/>
              <a:cs typeface="Arial"/>
            </a:endParaRPr>
          </a:p>
          <a:p>
            <a:pPr marL="599440" indent="-205740">
              <a:lnSpc>
                <a:spcPct val="100000"/>
              </a:lnSpc>
              <a:spcBef>
                <a:spcPts val="5"/>
              </a:spcBef>
              <a:buClr>
                <a:srgbClr val="010000"/>
              </a:buClr>
              <a:buFont typeface="Arial"/>
              <a:buChar char="•"/>
              <a:tabLst>
                <a:tab pos="599440" algn="l"/>
              </a:tabLst>
            </a:pPr>
            <a:r>
              <a:rPr sz="2000" spc="0" dirty="0" smtClean="0">
                <a:latin typeface="Berlin Sans FB Demi" panose="020E0802020502020306" pitchFamily="34" charset="0"/>
                <a:cs typeface="Arial"/>
              </a:rPr>
              <a:t>Chief</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of</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Staff</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to</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2nd</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District</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Supervisor</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Yvonne</a:t>
            </a:r>
            <a:r>
              <a:rPr sz="2000" spc="-5" dirty="0" smtClean="0">
                <a:latin typeface="Berlin Sans FB Demi" panose="020E0802020502020306" pitchFamily="34" charset="0"/>
                <a:cs typeface="Arial"/>
              </a:rPr>
              <a:t> </a:t>
            </a:r>
            <a:r>
              <a:rPr sz="2000" spc="0" dirty="0" smtClean="0">
                <a:latin typeface="Berlin Sans FB Demi" panose="020E0802020502020306" pitchFamily="34" charset="0"/>
                <a:cs typeface="Arial"/>
              </a:rPr>
              <a:t>Burke</a:t>
            </a:r>
            <a:endParaRPr sz="2000" dirty="0">
              <a:latin typeface="Berlin Sans FB Demi" panose="020E0802020502020306" pitchFamily="34" charset="0"/>
              <a:cs typeface="Arial"/>
            </a:endParaRPr>
          </a:p>
          <a:p>
            <a:pPr marL="535940" indent="-142875">
              <a:lnSpc>
                <a:spcPct val="100000"/>
              </a:lnSpc>
              <a:buClr>
                <a:srgbClr val="010000"/>
              </a:buClr>
              <a:buFont typeface="Arial"/>
              <a:buChar char="•"/>
              <a:tabLst>
                <a:tab pos="535940" algn="l"/>
              </a:tabLst>
            </a:pPr>
            <a:r>
              <a:rPr sz="2000" spc="-5" dirty="0" smtClean="0">
                <a:latin typeface="Berlin Sans FB Demi" panose="020E0802020502020306" pitchFamily="34" charset="0"/>
                <a:cs typeface="Arial"/>
              </a:rPr>
              <a:t>Chie</a:t>
            </a:r>
            <a:r>
              <a:rPr sz="2000" spc="0" dirty="0" smtClean="0">
                <a:latin typeface="Berlin Sans FB Demi" panose="020E0802020502020306" pitchFamily="34" charset="0"/>
                <a:cs typeface="Arial"/>
              </a:rPr>
              <a:t>f</a:t>
            </a:r>
            <a:r>
              <a:rPr sz="2000" spc="-5" dirty="0" smtClean="0">
                <a:latin typeface="Berlin Sans FB Demi" panose="020E0802020502020306" pitchFamily="34" charset="0"/>
                <a:cs typeface="Arial"/>
              </a:rPr>
              <a:t> o</a:t>
            </a:r>
            <a:r>
              <a:rPr sz="2000" spc="0" dirty="0" smtClean="0">
                <a:latin typeface="Berlin Sans FB Demi" panose="020E0802020502020306" pitchFamily="34" charset="0"/>
                <a:cs typeface="Arial"/>
              </a:rPr>
              <a:t>f</a:t>
            </a:r>
            <a:r>
              <a:rPr sz="2000" spc="-5" dirty="0" smtClean="0">
                <a:latin typeface="Berlin Sans FB Demi" panose="020E0802020502020306" pitchFamily="34" charset="0"/>
                <a:cs typeface="Arial"/>
              </a:rPr>
              <a:t> Staf</a:t>
            </a:r>
            <a:r>
              <a:rPr sz="2000" spc="0" dirty="0" smtClean="0">
                <a:latin typeface="Berlin Sans FB Demi" panose="020E0802020502020306" pitchFamily="34" charset="0"/>
                <a:cs typeface="Arial"/>
              </a:rPr>
              <a:t>f</a:t>
            </a:r>
            <a:r>
              <a:rPr sz="2000" spc="-5" dirty="0" smtClean="0">
                <a:latin typeface="Berlin Sans FB Demi" panose="020E0802020502020306" pitchFamily="34" charset="0"/>
                <a:cs typeface="Arial"/>
              </a:rPr>
              <a:t> t</a:t>
            </a:r>
            <a:r>
              <a:rPr sz="2000" spc="0" dirty="0" smtClean="0">
                <a:latin typeface="Berlin Sans FB Demi" panose="020E0802020502020306" pitchFamily="34" charset="0"/>
                <a:cs typeface="Arial"/>
              </a:rPr>
              <a:t>o</a:t>
            </a:r>
            <a:r>
              <a:rPr sz="2000" spc="-5" dirty="0" smtClean="0">
                <a:latin typeface="Berlin Sans FB Demi" panose="020E0802020502020306" pitchFamily="34" charset="0"/>
                <a:cs typeface="Arial"/>
              </a:rPr>
              <a:t> forme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10t</a:t>
            </a:r>
            <a:r>
              <a:rPr sz="2000" spc="0" dirty="0" smtClean="0">
                <a:latin typeface="Berlin Sans FB Demi" panose="020E0802020502020306" pitchFamily="34" charset="0"/>
                <a:cs typeface="Arial"/>
              </a:rPr>
              <a:t>h</a:t>
            </a:r>
            <a:r>
              <a:rPr sz="2000" spc="-5" dirty="0" smtClean="0">
                <a:latin typeface="Berlin Sans FB Demi" panose="020E0802020502020306" pitchFamily="34" charset="0"/>
                <a:cs typeface="Arial"/>
              </a:rPr>
              <a:t> Distric</a:t>
            </a:r>
            <a:r>
              <a:rPr sz="2000" spc="0" dirty="0" smtClean="0">
                <a:latin typeface="Berlin Sans FB Demi" panose="020E0802020502020306" pitchFamily="34" charset="0"/>
                <a:cs typeface="Arial"/>
              </a:rPr>
              <a:t>t</a:t>
            </a:r>
            <a:r>
              <a:rPr sz="2000" spc="-5" dirty="0" smtClean="0">
                <a:latin typeface="Berlin Sans FB Demi" panose="020E0802020502020306" pitchFamily="34" charset="0"/>
                <a:cs typeface="Arial"/>
              </a:rPr>
              <a:t> Councilmembe</a:t>
            </a:r>
            <a:r>
              <a:rPr sz="2000" spc="0" dirty="0" smtClean="0">
                <a:latin typeface="Berlin Sans FB Demi" panose="020E0802020502020306" pitchFamily="34" charset="0"/>
                <a:cs typeface="Arial"/>
              </a:rPr>
              <a:t>r</a:t>
            </a:r>
            <a:r>
              <a:rPr sz="2000" spc="-5" dirty="0" smtClean="0">
                <a:latin typeface="Berlin Sans FB Demi" panose="020E0802020502020306" pitchFamily="34" charset="0"/>
                <a:cs typeface="Arial"/>
              </a:rPr>
              <a:t> Nat</a:t>
            </a:r>
            <a:r>
              <a:rPr sz="2000" spc="0" dirty="0" smtClean="0">
                <a:latin typeface="Berlin Sans FB Demi" panose="020E0802020502020306" pitchFamily="34" charset="0"/>
                <a:cs typeface="Arial"/>
              </a:rPr>
              <a:t>e</a:t>
            </a:r>
            <a:r>
              <a:rPr sz="2000" spc="-5" dirty="0" smtClean="0">
                <a:latin typeface="Berlin Sans FB Demi" panose="020E0802020502020306" pitchFamily="34" charset="0"/>
                <a:cs typeface="Arial"/>
              </a:rPr>
              <a:t> Holden</a:t>
            </a:r>
            <a:endParaRPr sz="2000" dirty="0">
              <a:latin typeface="Berlin Sans FB Demi" panose="020E0802020502020306" pitchFamily="34" charset="0"/>
              <a:cs typeface="Arial"/>
            </a:endParaRPr>
          </a:p>
        </p:txBody>
      </p:sp>
      <p:sp>
        <p:nvSpPr>
          <p:cNvPr id="5" name="object 5"/>
          <p:cNvSpPr/>
          <p:nvPr/>
        </p:nvSpPr>
        <p:spPr>
          <a:xfrm>
            <a:off x="6122670" y="5939028"/>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381000" y="1524000"/>
            <a:ext cx="1279398" cy="16002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8732"/>
    </mc:Choice>
    <mc:Fallback xmlns="">
      <p:transition spd="slow" advTm="8732"/>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7282"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914400"/>
            <a:ext cx="7315200" cy="528828"/>
          </a:xfrm>
          <a:custGeom>
            <a:avLst/>
            <a:gdLst/>
            <a:ahLst/>
            <a:cxnLst/>
            <a:rect l="l" t="t" r="r" b="b"/>
            <a:pathLst>
              <a:path w="7315200" h="528828">
                <a:moveTo>
                  <a:pt x="0" y="0"/>
                </a:moveTo>
                <a:lnTo>
                  <a:pt x="0" y="528828"/>
                </a:lnTo>
                <a:lnTo>
                  <a:pt x="7315200" y="528828"/>
                </a:lnTo>
                <a:lnTo>
                  <a:pt x="7315200" y="0"/>
                </a:lnTo>
                <a:lnTo>
                  <a:pt x="0" y="0"/>
                </a:lnTo>
                <a:close/>
              </a:path>
            </a:pathLst>
          </a:custGeom>
          <a:solidFill>
            <a:srgbClr val="CC3300"/>
          </a:solidFill>
        </p:spPr>
        <p:txBody>
          <a:bodyPr wrap="square" lIns="0" tIns="0" rIns="0" bIns="0" rtlCol="0">
            <a:noAutofit/>
          </a:bodyPr>
          <a:lstStyle/>
          <a:p>
            <a:endParaRPr/>
          </a:p>
        </p:txBody>
      </p:sp>
      <p:sp>
        <p:nvSpPr>
          <p:cNvPr id="4" name="object 4"/>
          <p:cNvSpPr/>
          <p:nvPr/>
        </p:nvSpPr>
        <p:spPr>
          <a:xfrm>
            <a:off x="381000" y="1600200"/>
            <a:ext cx="1282204" cy="16002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231902" y="988314"/>
            <a:ext cx="7445375" cy="5387975"/>
          </a:xfrm>
          <a:prstGeom prst="rect">
            <a:avLst/>
          </a:prstGeom>
        </p:spPr>
        <p:txBody>
          <a:bodyPr vert="horz" wrap="square" lIns="0" tIns="0" rIns="0" bIns="0" rtlCol="0">
            <a:noAutofit/>
          </a:bodyPr>
          <a:lstStyle/>
          <a:p>
            <a:pPr marL="167640" algn="ctr">
              <a:lnSpc>
                <a:spcPct val="100000"/>
              </a:lnSpc>
            </a:pPr>
            <a:r>
              <a:rPr lang="en-US" sz="2400" b="1" spc="-20" dirty="0" smtClean="0">
                <a:latin typeface="Berlin Sans FB Demi"/>
                <a:cs typeface="Berlin Sans FB Demi"/>
              </a:rPr>
              <a:t>LA </a:t>
            </a:r>
            <a:r>
              <a:rPr sz="2400" b="1" spc="-20" dirty="0" smtClean="0">
                <a:latin typeface="Berlin Sans FB Demi"/>
                <a:cs typeface="Berlin Sans FB Demi"/>
              </a:rPr>
              <a:t>LEADERS</a:t>
            </a:r>
            <a:r>
              <a:rPr lang="en-US" sz="2400" b="1" spc="-20" dirty="0" smtClean="0">
                <a:latin typeface="Berlin Sans FB Demi"/>
                <a:cs typeface="Berlin Sans FB Demi"/>
              </a:rPr>
              <a:t> – Mark Ridley-Thomas</a:t>
            </a:r>
            <a:endParaRPr sz="2400" dirty="0">
              <a:latin typeface="Berlin Sans FB Demi"/>
              <a:cs typeface="Berlin Sans FB Demi"/>
            </a:endParaRPr>
          </a:p>
          <a:p>
            <a:pPr>
              <a:lnSpc>
                <a:spcPts val="600"/>
              </a:lnSpc>
              <a:spcBef>
                <a:spcPts val="49"/>
              </a:spcBef>
            </a:pPr>
            <a:endParaRPr sz="6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2000" dirty="0">
              <a:latin typeface="Berlin Sans FB Demi" panose="020E0802020502020306" pitchFamily="34" charset="0"/>
            </a:endParaRPr>
          </a:p>
          <a:p>
            <a:pPr marL="1887855" algn="ctr">
              <a:lnSpc>
                <a:spcPct val="100000"/>
              </a:lnSpc>
            </a:pPr>
            <a:r>
              <a:rPr sz="2000" b="1" dirty="0" smtClean="0">
                <a:latin typeface="Berlin Sans FB Demi" panose="020E0802020502020306" pitchFamily="34" charset="0"/>
                <a:cs typeface="Arial"/>
              </a:rPr>
              <a:t>2013-</a:t>
            </a:r>
            <a:r>
              <a:rPr sz="2000" b="1" spc="-10"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MARK</a:t>
            </a:r>
            <a:r>
              <a:rPr sz="2000" b="1" spc="-10"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RIDLEY-THOMAS,</a:t>
            </a:r>
            <a:endParaRPr sz="2000" dirty="0">
              <a:latin typeface="Berlin Sans FB Demi" panose="020E0802020502020306" pitchFamily="34" charset="0"/>
              <a:cs typeface="Arial"/>
            </a:endParaRPr>
          </a:p>
          <a:p>
            <a:pPr marL="2367915" marR="479425" indent="0" algn="ctr">
              <a:lnSpc>
                <a:spcPts val="2170"/>
              </a:lnSpc>
              <a:spcBef>
                <a:spcPts val="65"/>
              </a:spcBef>
            </a:pPr>
            <a:r>
              <a:rPr sz="2000" b="1" dirty="0" smtClean="0">
                <a:latin typeface="Berlin Sans FB Demi" panose="020E0802020502020306" pitchFamily="34" charset="0"/>
                <a:cs typeface="Arial"/>
              </a:rPr>
              <a:t>Los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Angeles</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County</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Board</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of</a:t>
            </a:r>
            <a:r>
              <a:rPr sz="2000" b="1" spc="-5" dirty="0" smtClean="0">
                <a:latin typeface="Berlin Sans FB Demi" panose="020E0802020502020306" pitchFamily="34" charset="0"/>
                <a:cs typeface="Arial"/>
              </a:rPr>
              <a:t> </a:t>
            </a:r>
            <a:r>
              <a:rPr sz="2000" b="1" spc="0" dirty="0" smtClean="0">
                <a:latin typeface="Berlin Sans FB Demi" panose="020E0802020502020306" pitchFamily="34" charset="0"/>
                <a:cs typeface="Arial"/>
              </a:rPr>
              <a:t>Supervisors </a:t>
            </a:r>
            <a:r>
              <a:rPr sz="2000" b="1" spc="-5" dirty="0" smtClean="0">
                <a:latin typeface="Berlin Sans FB Demi" panose="020E0802020502020306" pitchFamily="34" charset="0"/>
                <a:cs typeface="Arial"/>
              </a:rPr>
              <a:t>Superviso</a:t>
            </a:r>
            <a:r>
              <a:rPr sz="2000" b="1" spc="0" dirty="0" smtClean="0">
                <a:latin typeface="Berlin Sans FB Demi" panose="020E0802020502020306" pitchFamily="34" charset="0"/>
                <a:cs typeface="Arial"/>
              </a:rPr>
              <a:t>r</a:t>
            </a:r>
            <a:r>
              <a:rPr sz="2000" b="1" spc="-5" dirty="0" smtClean="0">
                <a:latin typeface="Berlin Sans FB Demi" panose="020E0802020502020306" pitchFamily="34" charset="0"/>
                <a:cs typeface="Arial"/>
              </a:rPr>
              <a:t> Distric</a:t>
            </a:r>
            <a:r>
              <a:rPr sz="2000" b="1" spc="0" dirty="0" smtClean="0">
                <a:latin typeface="Berlin Sans FB Demi" panose="020E0802020502020306" pitchFamily="34" charset="0"/>
                <a:cs typeface="Arial"/>
              </a:rPr>
              <a:t>t</a:t>
            </a:r>
            <a:r>
              <a:rPr sz="2000" b="1" spc="-5" dirty="0" smtClean="0">
                <a:latin typeface="Berlin Sans FB Demi" panose="020E0802020502020306" pitchFamily="34" charset="0"/>
                <a:cs typeface="Arial"/>
              </a:rPr>
              <a:t> 2nd</a:t>
            </a:r>
            <a:endParaRPr sz="2000" dirty="0">
              <a:latin typeface="Berlin Sans FB Demi" panose="020E0802020502020306" pitchFamily="34" charset="0"/>
              <a:cs typeface="Arial"/>
            </a:endParaRPr>
          </a:p>
          <a:p>
            <a:pPr>
              <a:lnSpc>
                <a:spcPts val="600"/>
              </a:lnSpc>
              <a:spcBef>
                <a:spcPts val="38"/>
              </a:spcBef>
            </a:pPr>
            <a:endParaRPr sz="600" dirty="0"/>
          </a:p>
          <a:p>
            <a:pPr>
              <a:lnSpc>
                <a:spcPts val="1000"/>
              </a:lnSpc>
            </a:pPr>
            <a:endParaRPr sz="1000" dirty="0"/>
          </a:p>
          <a:p>
            <a:pPr>
              <a:lnSpc>
                <a:spcPts val="1000"/>
              </a:lnSpc>
            </a:pPr>
            <a:endParaRPr sz="1000" dirty="0"/>
          </a:p>
          <a:p>
            <a:pPr>
              <a:lnSpc>
                <a:spcPts val="1000"/>
              </a:lnSpc>
            </a:pPr>
            <a:endParaRPr sz="1000" dirty="0"/>
          </a:p>
          <a:p>
            <a:pPr marL="12700" marR="156210">
              <a:lnSpc>
                <a:spcPct val="100099"/>
              </a:lnSpc>
            </a:pPr>
            <a:r>
              <a:rPr sz="1800" dirty="0" smtClean="0">
                <a:latin typeface="Arial"/>
                <a:cs typeface="Arial"/>
              </a:rPr>
              <a:t>MRT</a:t>
            </a:r>
            <a:r>
              <a:rPr sz="1800" spc="-5" dirty="0" smtClean="0">
                <a:latin typeface="Arial"/>
                <a:cs typeface="Arial"/>
              </a:rPr>
              <a:t> </a:t>
            </a:r>
            <a:r>
              <a:rPr sz="1800" spc="0" dirty="0" smtClean="0">
                <a:latin typeface="Arial"/>
                <a:cs typeface="Arial"/>
              </a:rPr>
              <a:t>vision</a:t>
            </a:r>
            <a:r>
              <a:rPr sz="1800" spc="-5" dirty="0" smtClean="0">
                <a:latin typeface="Arial"/>
                <a:cs typeface="Arial"/>
              </a:rPr>
              <a:t> </a:t>
            </a:r>
            <a:r>
              <a:rPr sz="1800" spc="0" dirty="0" smtClean="0">
                <a:latin typeface="Arial"/>
                <a:cs typeface="Arial"/>
              </a:rPr>
              <a:t>to</a:t>
            </a:r>
            <a:r>
              <a:rPr sz="1800" spc="-5" dirty="0" smtClean="0">
                <a:latin typeface="Arial"/>
                <a:cs typeface="Arial"/>
              </a:rPr>
              <a:t> </a:t>
            </a:r>
            <a:r>
              <a:rPr sz="1800" spc="0" dirty="0" smtClean="0">
                <a:latin typeface="Arial"/>
                <a:cs typeface="Arial"/>
              </a:rPr>
              <a:t>connect</a:t>
            </a:r>
            <a:r>
              <a:rPr sz="1800" spc="-5" dirty="0" smtClean="0">
                <a:latin typeface="Arial"/>
                <a:cs typeface="Arial"/>
              </a:rPr>
              <a:t> </a:t>
            </a:r>
            <a:r>
              <a:rPr sz="1800" spc="0" dirty="0" smtClean="0">
                <a:latin typeface="Arial"/>
                <a:cs typeface="Arial"/>
              </a:rPr>
              <a:t>the</a:t>
            </a:r>
            <a:r>
              <a:rPr sz="1800" spc="-5" dirty="0" smtClean="0">
                <a:latin typeface="Arial"/>
                <a:cs typeface="Arial"/>
              </a:rPr>
              <a:t> </a:t>
            </a:r>
            <a:r>
              <a:rPr sz="1800" spc="0" dirty="0" smtClean="0">
                <a:latin typeface="Arial"/>
                <a:cs typeface="Arial"/>
              </a:rPr>
              <a:t>Crenshaw</a:t>
            </a:r>
            <a:r>
              <a:rPr sz="1800" spc="-5" dirty="0" smtClean="0">
                <a:latin typeface="Arial"/>
                <a:cs typeface="Arial"/>
              </a:rPr>
              <a:t> </a:t>
            </a:r>
            <a:r>
              <a:rPr sz="1800" spc="0" dirty="0" smtClean="0">
                <a:latin typeface="Arial"/>
                <a:cs typeface="Arial"/>
              </a:rPr>
              <a:t>public</a:t>
            </a:r>
            <a:r>
              <a:rPr sz="1800" spc="-5" dirty="0" smtClean="0">
                <a:latin typeface="Arial"/>
                <a:cs typeface="Arial"/>
              </a:rPr>
              <a:t> </a:t>
            </a:r>
            <a:r>
              <a:rPr sz="1800" spc="0" dirty="0" smtClean="0">
                <a:latin typeface="Arial"/>
                <a:cs typeface="Arial"/>
              </a:rPr>
              <a:t>transit</a:t>
            </a:r>
            <a:r>
              <a:rPr sz="1800" spc="-5" dirty="0" smtClean="0">
                <a:latin typeface="Arial"/>
                <a:cs typeface="Arial"/>
              </a:rPr>
              <a:t> </a:t>
            </a:r>
            <a:r>
              <a:rPr sz="1800" spc="0" dirty="0" smtClean="0">
                <a:latin typeface="Arial"/>
                <a:cs typeface="Arial"/>
              </a:rPr>
              <a:t>rail</a:t>
            </a:r>
            <a:r>
              <a:rPr sz="1800" spc="-5" dirty="0" smtClean="0">
                <a:latin typeface="Arial"/>
                <a:cs typeface="Arial"/>
              </a:rPr>
              <a:t> </a:t>
            </a:r>
            <a:r>
              <a:rPr sz="1800" spc="0" dirty="0" smtClean="0">
                <a:latin typeface="Arial"/>
                <a:cs typeface="Arial"/>
              </a:rPr>
              <a:t>line</a:t>
            </a:r>
            <a:r>
              <a:rPr sz="1800" spc="-5" dirty="0" smtClean="0">
                <a:latin typeface="Arial"/>
                <a:cs typeface="Arial"/>
              </a:rPr>
              <a:t> </a:t>
            </a:r>
            <a:r>
              <a:rPr sz="1800" spc="0" dirty="0" smtClean="0">
                <a:latin typeface="Arial"/>
                <a:cs typeface="Arial"/>
              </a:rPr>
              <a:t>to</a:t>
            </a:r>
            <a:r>
              <a:rPr sz="1800" spc="-5" dirty="0" smtClean="0">
                <a:latin typeface="Arial"/>
                <a:cs typeface="Arial"/>
              </a:rPr>
              <a:t> </a:t>
            </a:r>
            <a:r>
              <a:rPr sz="1800" spc="0" dirty="0" smtClean="0">
                <a:latin typeface="Arial"/>
                <a:cs typeface="Arial"/>
              </a:rPr>
              <a:t>the</a:t>
            </a:r>
            <a:r>
              <a:rPr sz="1800" spc="-5" dirty="0" smtClean="0">
                <a:latin typeface="Arial"/>
                <a:cs typeface="Arial"/>
              </a:rPr>
              <a:t> </a:t>
            </a:r>
            <a:r>
              <a:rPr sz="1800" spc="0" dirty="0" smtClean="0">
                <a:latin typeface="Arial"/>
                <a:cs typeface="Arial"/>
              </a:rPr>
              <a:t>airport. “This</a:t>
            </a:r>
            <a:r>
              <a:rPr sz="1800" spc="-5" dirty="0" smtClean="0">
                <a:latin typeface="Arial"/>
                <a:cs typeface="Arial"/>
              </a:rPr>
              <a:t> </a:t>
            </a:r>
            <a:r>
              <a:rPr sz="1800" spc="0" dirty="0" smtClean="0">
                <a:latin typeface="Arial"/>
                <a:cs typeface="Arial"/>
              </a:rPr>
              <a:t>would</a:t>
            </a:r>
            <a:r>
              <a:rPr sz="1800" spc="-5" dirty="0" smtClean="0">
                <a:latin typeface="Arial"/>
                <a:cs typeface="Arial"/>
              </a:rPr>
              <a:t> </a:t>
            </a:r>
            <a:r>
              <a:rPr sz="1800" spc="0" dirty="0" smtClean="0">
                <a:latin typeface="Arial"/>
                <a:cs typeface="Arial"/>
              </a:rPr>
              <a:t>link</a:t>
            </a:r>
            <a:r>
              <a:rPr sz="1800" spc="-5" dirty="0" smtClean="0">
                <a:latin typeface="Arial"/>
                <a:cs typeface="Arial"/>
              </a:rPr>
              <a:t> </a:t>
            </a:r>
            <a:r>
              <a:rPr sz="1800" spc="0" dirty="0" smtClean="0">
                <a:latin typeface="Arial"/>
                <a:cs typeface="Arial"/>
              </a:rPr>
              <a:t>airport</a:t>
            </a:r>
            <a:r>
              <a:rPr sz="1800" spc="-5" dirty="0" smtClean="0">
                <a:latin typeface="Arial"/>
                <a:cs typeface="Arial"/>
              </a:rPr>
              <a:t> </a:t>
            </a:r>
            <a:r>
              <a:rPr sz="1800" spc="0" dirty="0" smtClean="0">
                <a:latin typeface="Arial"/>
                <a:cs typeface="Arial"/>
              </a:rPr>
              <a:t>terminals</a:t>
            </a:r>
            <a:r>
              <a:rPr sz="1800" spc="-5" dirty="0" smtClean="0">
                <a:latin typeface="Arial"/>
                <a:cs typeface="Arial"/>
              </a:rPr>
              <a:t> </a:t>
            </a:r>
            <a:r>
              <a:rPr sz="1800" spc="0" dirty="0" smtClean="0">
                <a:latin typeface="Arial"/>
                <a:cs typeface="Arial"/>
              </a:rPr>
              <a:t>to</a:t>
            </a:r>
            <a:r>
              <a:rPr sz="1800" spc="-5" dirty="0" smtClean="0">
                <a:latin typeface="Arial"/>
                <a:cs typeface="Arial"/>
              </a:rPr>
              <a:t> </a:t>
            </a:r>
            <a:r>
              <a:rPr sz="1800" spc="0" dirty="0" smtClean="0">
                <a:latin typeface="Arial"/>
                <a:cs typeface="Arial"/>
              </a:rPr>
              <a:t>Metro’s</a:t>
            </a:r>
            <a:r>
              <a:rPr sz="1800" spc="-5" dirty="0" smtClean="0">
                <a:latin typeface="Arial"/>
                <a:cs typeface="Arial"/>
              </a:rPr>
              <a:t> </a:t>
            </a:r>
            <a:r>
              <a:rPr sz="1800" spc="0" dirty="0" smtClean="0">
                <a:latin typeface="Arial"/>
                <a:cs typeface="Arial"/>
              </a:rPr>
              <a:t>Crenshaw</a:t>
            </a:r>
            <a:r>
              <a:rPr sz="1800" spc="-5" dirty="0" smtClean="0">
                <a:latin typeface="Arial"/>
                <a:cs typeface="Arial"/>
              </a:rPr>
              <a:t> </a:t>
            </a:r>
            <a:r>
              <a:rPr sz="1800" spc="0" dirty="0" smtClean="0">
                <a:latin typeface="Arial"/>
                <a:cs typeface="Arial"/>
              </a:rPr>
              <a:t>and</a:t>
            </a:r>
            <a:r>
              <a:rPr sz="1800" spc="-5" dirty="0" smtClean="0">
                <a:latin typeface="Arial"/>
                <a:cs typeface="Arial"/>
              </a:rPr>
              <a:t> </a:t>
            </a:r>
            <a:r>
              <a:rPr sz="1800" spc="0" dirty="0" smtClean="0">
                <a:latin typeface="Arial"/>
                <a:cs typeface="Arial"/>
              </a:rPr>
              <a:t>Green</a:t>
            </a:r>
            <a:r>
              <a:rPr sz="1800" spc="-5" dirty="0" smtClean="0">
                <a:latin typeface="Arial"/>
                <a:cs typeface="Arial"/>
              </a:rPr>
              <a:t> </a:t>
            </a:r>
            <a:r>
              <a:rPr sz="1800" spc="0" dirty="0" smtClean="0">
                <a:latin typeface="Arial"/>
                <a:cs typeface="Arial"/>
              </a:rPr>
              <a:t>lines </a:t>
            </a:r>
            <a:r>
              <a:rPr sz="1800" spc="-5" dirty="0" smtClean="0">
                <a:latin typeface="Arial"/>
                <a:cs typeface="Arial"/>
              </a:rPr>
              <a:t>wit</a:t>
            </a:r>
            <a:r>
              <a:rPr sz="1800" spc="0" dirty="0" smtClean="0">
                <a:latin typeface="Arial"/>
                <a:cs typeface="Arial"/>
              </a:rPr>
              <a:t>h</a:t>
            </a:r>
            <a:r>
              <a:rPr sz="1800" spc="-5" dirty="0" smtClean="0">
                <a:latin typeface="Arial"/>
                <a:cs typeface="Arial"/>
              </a:rPr>
              <a:t> a</a:t>
            </a:r>
            <a:r>
              <a:rPr sz="1800" spc="0" dirty="0" smtClean="0">
                <a:latin typeface="Arial"/>
                <a:cs typeface="Arial"/>
              </a:rPr>
              <a:t>n</a:t>
            </a:r>
            <a:r>
              <a:rPr sz="1800" spc="-5" dirty="0" smtClean="0">
                <a:latin typeface="Arial"/>
                <a:cs typeface="Arial"/>
              </a:rPr>
              <a:t> “automate</a:t>
            </a:r>
            <a:r>
              <a:rPr sz="1800" spc="0" dirty="0" smtClean="0">
                <a:latin typeface="Arial"/>
                <a:cs typeface="Arial"/>
              </a:rPr>
              <a:t>d</a:t>
            </a:r>
            <a:r>
              <a:rPr sz="1800" spc="-5" dirty="0" smtClean="0">
                <a:latin typeface="Arial"/>
                <a:cs typeface="Arial"/>
              </a:rPr>
              <a:t> peopl</a:t>
            </a:r>
            <a:r>
              <a:rPr sz="1800" spc="0" dirty="0" smtClean="0">
                <a:latin typeface="Arial"/>
                <a:cs typeface="Arial"/>
              </a:rPr>
              <a:t>e</a:t>
            </a:r>
            <a:r>
              <a:rPr sz="1800" spc="-5" dirty="0" smtClean="0">
                <a:latin typeface="Arial"/>
                <a:cs typeface="Arial"/>
              </a:rPr>
              <a:t> mover</a:t>
            </a:r>
            <a:r>
              <a:rPr sz="1800" spc="0" dirty="0" smtClean="0">
                <a:latin typeface="Arial"/>
                <a:cs typeface="Arial"/>
              </a:rPr>
              <a:t>”</a:t>
            </a:r>
            <a:r>
              <a:rPr sz="1800" spc="-5" dirty="0" smtClean="0">
                <a:latin typeface="Arial"/>
                <a:cs typeface="Arial"/>
              </a:rPr>
              <a:t> simila</a:t>
            </a:r>
            <a:r>
              <a:rPr sz="1800" spc="0" dirty="0" smtClean="0">
                <a:latin typeface="Arial"/>
                <a:cs typeface="Arial"/>
              </a:rPr>
              <a:t>r</a:t>
            </a:r>
            <a:r>
              <a:rPr sz="1800" spc="-5" dirty="0" smtClean="0">
                <a:latin typeface="Arial"/>
                <a:cs typeface="Arial"/>
              </a:rPr>
              <a:t> t</a:t>
            </a:r>
            <a:r>
              <a:rPr sz="1800" spc="0" dirty="0" smtClean="0">
                <a:latin typeface="Arial"/>
                <a:cs typeface="Arial"/>
              </a:rPr>
              <a:t>o</a:t>
            </a:r>
            <a:r>
              <a:rPr sz="1800" spc="-5" dirty="0" smtClean="0">
                <a:latin typeface="Arial"/>
                <a:cs typeface="Arial"/>
              </a:rPr>
              <a:t> thos</a:t>
            </a:r>
            <a:r>
              <a:rPr sz="1800" spc="0" dirty="0" smtClean="0">
                <a:latin typeface="Arial"/>
                <a:cs typeface="Arial"/>
              </a:rPr>
              <a:t>e</a:t>
            </a:r>
            <a:r>
              <a:rPr sz="1800" spc="-5" dirty="0" smtClean="0">
                <a:latin typeface="Arial"/>
                <a:cs typeface="Arial"/>
              </a:rPr>
              <a:t> use</a:t>
            </a:r>
            <a:r>
              <a:rPr sz="1800" spc="0" dirty="0" smtClean="0">
                <a:latin typeface="Arial"/>
                <a:cs typeface="Arial"/>
              </a:rPr>
              <a:t>d</a:t>
            </a:r>
            <a:r>
              <a:rPr sz="1800" spc="-5" dirty="0" smtClean="0">
                <a:latin typeface="Arial"/>
                <a:cs typeface="Arial"/>
              </a:rPr>
              <a:t> i</a:t>
            </a:r>
            <a:r>
              <a:rPr sz="1800" spc="0" dirty="0" smtClean="0">
                <a:latin typeface="Arial"/>
                <a:cs typeface="Arial"/>
              </a:rPr>
              <a:t>n</a:t>
            </a:r>
            <a:r>
              <a:rPr sz="1800" spc="-5" dirty="0" smtClean="0">
                <a:latin typeface="Arial"/>
                <a:cs typeface="Arial"/>
              </a:rPr>
              <a:t> airport</a:t>
            </a:r>
            <a:r>
              <a:rPr sz="1800" spc="0" dirty="0" smtClean="0">
                <a:latin typeface="Arial"/>
                <a:cs typeface="Arial"/>
              </a:rPr>
              <a:t>s</a:t>
            </a:r>
            <a:r>
              <a:rPr sz="1800" spc="-5" dirty="0" smtClean="0">
                <a:latin typeface="Arial"/>
                <a:cs typeface="Arial"/>
              </a:rPr>
              <a:t> such </a:t>
            </a:r>
            <a:r>
              <a:rPr sz="1800" spc="0" dirty="0" smtClean="0">
                <a:latin typeface="Arial"/>
                <a:cs typeface="Arial"/>
              </a:rPr>
              <a:t>as</a:t>
            </a:r>
            <a:r>
              <a:rPr sz="1800" spc="-5" dirty="0" smtClean="0">
                <a:latin typeface="Arial"/>
                <a:cs typeface="Arial"/>
              </a:rPr>
              <a:t> </a:t>
            </a:r>
            <a:r>
              <a:rPr sz="1800" spc="0" dirty="0" smtClean="0">
                <a:latin typeface="Arial"/>
                <a:cs typeface="Arial"/>
              </a:rPr>
              <a:t>San</a:t>
            </a:r>
            <a:r>
              <a:rPr sz="1800" spc="-5" dirty="0" smtClean="0">
                <a:latin typeface="Arial"/>
                <a:cs typeface="Arial"/>
              </a:rPr>
              <a:t> </a:t>
            </a:r>
            <a:r>
              <a:rPr sz="1800" spc="0" dirty="0" smtClean="0">
                <a:latin typeface="Arial"/>
                <a:cs typeface="Arial"/>
              </a:rPr>
              <a:t>Francisco</a:t>
            </a:r>
            <a:r>
              <a:rPr sz="1800" spc="-5" dirty="0" smtClean="0">
                <a:latin typeface="Arial"/>
                <a:cs typeface="Arial"/>
              </a:rPr>
              <a:t> </a:t>
            </a:r>
            <a:r>
              <a:rPr sz="1800" spc="0" dirty="0" smtClean="0">
                <a:latin typeface="Arial"/>
                <a:cs typeface="Arial"/>
              </a:rPr>
              <a:t>and</a:t>
            </a:r>
            <a:r>
              <a:rPr sz="1800" spc="-5" dirty="0" smtClean="0">
                <a:latin typeface="Arial"/>
                <a:cs typeface="Arial"/>
              </a:rPr>
              <a:t> </a:t>
            </a:r>
            <a:r>
              <a:rPr sz="1800" spc="0" dirty="0" smtClean="0">
                <a:latin typeface="Arial"/>
                <a:cs typeface="Arial"/>
              </a:rPr>
              <a:t>Newark,</a:t>
            </a:r>
            <a:r>
              <a:rPr sz="1800" spc="-5" dirty="0" smtClean="0">
                <a:latin typeface="Arial"/>
                <a:cs typeface="Arial"/>
              </a:rPr>
              <a:t> </a:t>
            </a:r>
            <a:r>
              <a:rPr sz="1800" spc="0" dirty="0" smtClean="0">
                <a:latin typeface="Arial"/>
                <a:cs typeface="Arial"/>
              </a:rPr>
              <a:t>New</a:t>
            </a:r>
            <a:r>
              <a:rPr sz="1800" spc="-5" dirty="0" smtClean="0">
                <a:latin typeface="Arial"/>
                <a:cs typeface="Arial"/>
              </a:rPr>
              <a:t> </a:t>
            </a:r>
            <a:r>
              <a:rPr sz="1800" spc="0" dirty="0" smtClean="0">
                <a:latin typeface="Arial"/>
                <a:cs typeface="Arial"/>
              </a:rPr>
              <a:t>Jersey.</a:t>
            </a:r>
            <a:r>
              <a:rPr sz="1800" spc="-5" dirty="0" smtClean="0">
                <a:latin typeface="Arial"/>
                <a:cs typeface="Arial"/>
              </a:rPr>
              <a:t> </a:t>
            </a:r>
            <a:r>
              <a:rPr sz="1800" spc="0" dirty="0" smtClean="0">
                <a:latin typeface="Arial"/>
                <a:cs typeface="Arial"/>
              </a:rPr>
              <a:t>“The</a:t>
            </a:r>
            <a:r>
              <a:rPr sz="1800" spc="-5" dirty="0" smtClean="0">
                <a:latin typeface="Arial"/>
                <a:cs typeface="Arial"/>
              </a:rPr>
              <a:t> </a:t>
            </a:r>
            <a:r>
              <a:rPr sz="1800" spc="0" dirty="0" smtClean="0">
                <a:latin typeface="Arial"/>
                <a:cs typeface="Arial"/>
              </a:rPr>
              <a:t>Crenshaw</a:t>
            </a:r>
            <a:r>
              <a:rPr sz="1800" spc="-5" dirty="0" smtClean="0">
                <a:latin typeface="Arial"/>
                <a:cs typeface="Arial"/>
              </a:rPr>
              <a:t> </a:t>
            </a:r>
            <a:r>
              <a:rPr sz="1800" spc="0" dirty="0" smtClean="0">
                <a:latin typeface="Arial"/>
                <a:cs typeface="Arial"/>
              </a:rPr>
              <a:t>rail</a:t>
            </a:r>
            <a:r>
              <a:rPr sz="1800" spc="-5" dirty="0" smtClean="0">
                <a:latin typeface="Arial"/>
                <a:cs typeface="Arial"/>
              </a:rPr>
              <a:t> </a:t>
            </a:r>
            <a:r>
              <a:rPr sz="1800" spc="0" dirty="0" smtClean="0">
                <a:latin typeface="Arial"/>
                <a:cs typeface="Arial"/>
              </a:rPr>
              <a:t>line</a:t>
            </a:r>
            <a:r>
              <a:rPr sz="1800" spc="-5" dirty="0" smtClean="0">
                <a:latin typeface="Arial"/>
                <a:cs typeface="Arial"/>
              </a:rPr>
              <a:t> </a:t>
            </a:r>
            <a:r>
              <a:rPr sz="1800" spc="0" dirty="0" smtClean="0">
                <a:latin typeface="Arial"/>
                <a:cs typeface="Arial"/>
              </a:rPr>
              <a:t>is </a:t>
            </a:r>
            <a:r>
              <a:rPr sz="1800" spc="-5" dirty="0" smtClean="0">
                <a:latin typeface="Arial"/>
                <a:cs typeface="Arial"/>
              </a:rPr>
              <a:t>schedule</a:t>
            </a:r>
            <a:r>
              <a:rPr sz="1800" spc="0" dirty="0" smtClean="0">
                <a:latin typeface="Arial"/>
                <a:cs typeface="Arial"/>
              </a:rPr>
              <a:t>d</a:t>
            </a:r>
            <a:r>
              <a:rPr sz="1800" spc="-5" dirty="0" smtClean="0">
                <a:latin typeface="Arial"/>
                <a:cs typeface="Arial"/>
              </a:rPr>
              <a:t> t</a:t>
            </a:r>
            <a:r>
              <a:rPr sz="1800" spc="0" dirty="0" smtClean="0">
                <a:latin typeface="Arial"/>
                <a:cs typeface="Arial"/>
              </a:rPr>
              <a:t>o</a:t>
            </a:r>
            <a:r>
              <a:rPr sz="1800" spc="-5" dirty="0" smtClean="0">
                <a:latin typeface="Arial"/>
                <a:cs typeface="Arial"/>
              </a:rPr>
              <a:t> ope</a:t>
            </a:r>
            <a:r>
              <a:rPr sz="1800" spc="0" dirty="0" smtClean="0">
                <a:latin typeface="Arial"/>
                <a:cs typeface="Arial"/>
              </a:rPr>
              <a:t>n</a:t>
            </a:r>
            <a:r>
              <a:rPr sz="1800" spc="-5" dirty="0" smtClean="0">
                <a:latin typeface="Arial"/>
                <a:cs typeface="Arial"/>
              </a:rPr>
              <a:t> i</a:t>
            </a:r>
            <a:r>
              <a:rPr sz="1800" spc="0" dirty="0" smtClean="0">
                <a:latin typeface="Arial"/>
                <a:cs typeface="Arial"/>
              </a:rPr>
              <a:t>n</a:t>
            </a:r>
            <a:r>
              <a:rPr sz="1800" spc="-5" dirty="0" smtClean="0">
                <a:latin typeface="Arial"/>
                <a:cs typeface="Arial"/>
              </a:rPr>
              <a:t> 2019”</a:t>
            </a:r>
            <a:endParaRPr sz="1000" dirty="0"/>
          </a:p>
          <a:p>
            <a:pPr>
              <a:lnSpc>
                <a:spcPts val="1000"/>
              </a:lnSpc>
            </a:pPr>
            <a:endParaRPr sz="1000" dirty="0"/>
          </a:p>
          <a:p>
            <a:pPr marL="1155700">
              <a:lnSpc>
                <a:spcPct val="100000"/>
              </a:lnSpc>
            </a:pPr>
            <a:r>
              <a:rPr sz="1800" spc="-10" dirty="0" smtClean="0">
                <a:solidFill>
                  <a:srgbClr val="010000"/>
                </a:solidFill>
                <a:latin typeface="Arial"/>
                <a:cs typeface="Arial"/>
              </a:rPr>
              <a:t>•</a:t>
            </a:r>
            <a:r>
              <a:rPr sz="1800" b="1" spc="0" dirty="0" smtClean="0">
                <a:latin typeface="Arial"/>
                <a:cs typeface="Arial"/>
              </a:rPr>
              <a:t>2008</a:t>
            </a:r>
            <a:r>
              <a:rPr sz="1800" b="1" spc="-5" dirty="0" smtClean="0">
                <a:latin typeface="Arial"/>
                <a:cs typeface="Arial"/>
              </a:rPr>
              <a:t> </a:t>
            </a:r>
            <a:r>
              <a:rPr sz="1800" b="1" spc="0" dirty="0" smtClean="0">
                <a:latin typeface="Arial"/>
                <a:cs typeface="Arial"/>
              </a:rPr>
              <a:t>–Present</a:t>
            </a:r>
            <a:r>
              <a:rPr sz="1800" b="1" spc="-5" dirty="0" smtClean="0">
                <a:latin typeface="Arial"/>
                <a:cs typeface="Arial"/>
              </a:rPr>
              <a:t> </a:t>
            </a:r>
            <a:r>
              <a:rPr sz="1800" b="1" spc="0" dirty="0" smtClean="0">
                <a:latin typeface="Arial"/>
                <a:cs typeface="Arial"/>
              </a:rPr>
              <a:t>Los</a:t>
            </a:r>
            <a:r>
              <a:rPr sz="1800" b="1" spc="-5" dirty="0" smtClean="0">
                <a:latin typeface="Arial"/>
                <a:cs typeface="Arial"/>
              </a:rPr>
              <a:t> </a:t>
            </a:r>
            <a:r>
              <a:rPr sz="1800" b="1" spc="0" dirty="0" smtClean="0">
                <a:latin typeface="Arial"/>
                <a:cs typeface="Arial"/>
              </a:rPr>
              <a:t>Angeles</a:t>
            </a:r>
            <a:r>
              <a:rPr sz="1800" b="1" spc="-5" dirty="0" smtClean="0">
                <a:latin typeface="Arial"/>
                <a:cs typeface="Arial"/>
              </a:rPr>
              <a:t> </a:t>
            </a:r>
            <a:r>
              <a:rPr sz="1800" b="1" spc="0" dirty="0" smtClean="0">
                <a:latin typeface="Arial"/>
                <a:cs typeface="Arial"/>
              </a:rPr>
              <a:t>County</a:t>
            </a:r>
            <a:r>
              <a:rPr sz="1800" b="1" spc="-5" dirty="0" smtClean="0">
                <a:latin typeface="Arial"/>
                <a:cs typeface="Arial"/>
              </a:rPr>
              <a:t> </a:t>
            </a:r>
            <a:r>
              <a:rPr sz="1800" b="1" spc="0" dirty="0" smtClean="0">
                <a:latin typeface="Arial"/>
                <a:cs typeface="Arial"/>
              </a:rPr>
              <a:t>Board</a:t>
            </a:r>
            <a:r>
              <a:rPr sz="1800" b="1" spc="-5" dirty="0" smtClean="0">
                <a:latin typeface="Arial"/>
                <a:cs typeface="Arial"/>
              </a:rPr>
              <a:t> </a:t>
            </a:r>
            <a:r>
              <a:rPr sz="1800" b="1" spc="0" dirty="0" smtClean="0">
                <a:latin typeface="Arial"/>
                <a:cs typeface="Arial"/>
              </a:rPr>
              <a:t>of</a:t>
            </a:r>
            <a:r>
              <a:rPr sz="1800" b="1" spc="-5" dirty="0" smtClean="0">
                <a:latin typeface="Arial"/>
                <a:cs typeface="Arial"/>
              </a:rPr>
              <a:t> </a:t>
            </a:r>
            <a:r>
              <a:rPr sz="1800" b="1" spc="0" dirty="0" smtClean="0">
                <a:latin typeface="Arial"/>
                <a:cs typeface="Arial"/>
              </a:rPr>
              <a:t>Supervisors</a:t>
            </a:r>
            <a:endParaRPr sz="1800" dirty="0">
              <a:latin typeface="Arial"/>
              <a:cs typeface="Arial"/>
            </a:endParaRPr>
          </a:p>
          <a:p>
            <a:pPr marL="1155700">
              <a:lnSpc>
                <a:spcPct val="100000"/>
              </a:lnSpc>
            </a:pPr>
            <a:r>
              <a:rPr sz="1800" spc="-10" dirty="0" smtClean="0">
                <a:solidFill>
                  <a:srgbClr val="010000"/>
                </a:solidFill>
                <a:latin typeface="Arial"/>
                <a:cs typeface="Arial"/>
              </a:rPr>
              <a:t>•</a:t>
            </a:r>
            <a:r>
              <a:rPr sz="1800" spc="-5" dirty="0" smtClean="0">
                <a:latin typeface="Arial"/>
                <a:cs typeface="Arial"/>
              </a:rPr>
              <a:t>2006-200</a:t>
            </a:r>
            <a:r>
              <a:rPr sz="1800" spc="0" dirty="0" smtClean="0">
                <a:latin typeface="Arial"/>
                <a:cs typeface="Arial"/>
              </a:rPr>
              <a:t>8</a:t>
            </a:r>
            <a:r>
              <a:rPr sz="1800" spc="-5" dirty="0" smtClean="0">
                <a:latin typeface="Arial"/>
                <a:cs typeface="Arial"/>
              </a:rPr>
              <a:t> Californi</a:t>
            </a:r>
            <a:r>
              <a:rPr sz="1800" spc="0" dirty="0" smtClean="0">
                <a:latin typeface="Arial"/>
                <a:cs typeface="Arial"/>
              </a:rPr>
              <a:t>a</a:t>
            </a:r>
            <a:r>
              <a:rPr sz="1800" spc="-5" dirty="0" smtClean="0">
                <a:latin typeface="Arial"/>
                <a:cs typeface="Arial"/>
              </a:rPr>
              <a:t> Stat</a:t>
            </a:r>
            <a:r>
              <a:rPr sz="1800" spc="0" dirty="0" smtClean="0">
                <a:latin typeface="Arial"/>
                <a:cs typeface="Arial"/>
              </a:rPr>
              <a:t>e</a:t>
            </a:r>
            <a:r>
              <a:rPr sz="1800" spc="-5" dirty="0" smtClean="0">
                <a:latin typeface="Arial"/>
                <a:cs typeface="Arial"/>
              </a:rPr>
              <a:t> Assemblymember</a:t>
            </a:r>
            <a:r>
              <a:rPr sz="1800" spc="0" dirty="0" smtClean="0">
                <a:latin typeface="Arial"/>
                <a:cs typeface="Arial"/>
              </a:rPr>
              <a:t>,</a:t>
            </a:r>
            <a:r>
              <a:rPr sz="1800" spc="-5" dirty="0" smtClean="0">
                <a:latin typeface="Arial"/>
                <a:cs typeface="Arial"/>
              </a:rPr>
              <a:t> 26t</a:t>
            </a:r>
            <a:r>
              <a:rPr sz="1800" spc="0" dirty="0" smtClean="0">
                <a:latin typeface="Arial"/>
                <a:cs typeface="Arial"/>
              </a:rPr>
              <a:t>h</a:t>
            </a:r>
            <a:r>
              <a:rPr sz="1800" spc="-5" dirty="0" smtClean="0">
                <a:latin typeface="Arial"/>
                <a:cs typeface="Arial"/>
              </a:rPr>
              <a:t> District</a:t>
            </a:r>
            <a:endParaRPr sz="1800" dirty="0">
              <a:latin typeface="Arial"/>
              <a:cs typeface="Arial"/>
            </a:endParaRPr>
          </a:p>
          <a:p>
            <a:pPr marL="1155700">
              <a:lnSpc>
                <a:spcPct val="100000"/>
              </a:lnSpc>
              <a:spcBef>
                <a:spcPts val="5"/>
              </a:spcBef>
            </a:pPr>
            <a:r>
              <a:rPr sz="1800" spc="-10" dirty="0" smtClean="0">
                <a:solidFill>
                  <a:srgbClr val="010000"/>
                </a:solidFill>
                <a:latin typeface="Arial"/>
                <a:cs typeface="Arial"/>
              </a:rPr>
              <a:t>•</a:t>
            </a:r>
            <a:r>
              <a:rPr sz="1800" spc="-5" dirty="0" smtClean="0">
                <a:latin typeface="Arial"/>
                <a:cs typeface="Arial"/>
              </a:rPr>
              <a:t>2002-200</a:t>
            </a:r>
            <a:r>
              <a:rPr sz="1800" spc="0" dirty="0" smtClean="0">
                <a:latin typeface="Arial"/>
                <a:cs typeface="Arial"/>
              </a:rPr>
              <a:t>6</a:t>
            </a:r>
            <a:r>
              <a:rPr sz="1800" spc="-5" dirty="0" smtClean="0">
                <a:latin typeface="Arial"/>
                <a:cs typeface="Arial"/>
              </a:rPr>
              <a:t> Californi</a:t>
            </a:r>
            <a:r>
              <a:rPr sz="1800" spc="0" dirty="0" smtClean="0">
                <a:latin typeface="Arial"/>
                <a:cs typeface="Arial"/>
              </a:rPr>
              <a:t>a</a:t>
            </a:r>
            <a:r>
              <a:rPr sz="1800" spc="-5" dirty="0" smtClean="0">
                <a:latin typeface="Arial"/>
                <a:cs typeface="Arial"/>
              </a:rPr>
              <a:t> Stat</a:t>
            </a:r>
            <a:r>
              <a:rPr sz="1800" spc="0" dirty="0" smtClean="0">
                <a:latin typeface="Arial"/>
                <a:cs typeface="Arial"/>
              </a:rPr>
              <a:t>e</a:t>
            </a:r>
            <a:r>
              <a:rPr sz="1800" spc="-5" dirty="0" smtClean="0">
                <a:latin typeface="Arial"/>
                <a:cs typeface="Arial"/>
              </a:rPr>
              <a:t> Assemblymember</a:t>
            </a:r>
            <a:r>
              <a:rPr sz="1800" spc="0" dirty="0" smtClean="0">
                <a:latin typeface="Arial"/>
                <a:cs typeface="Arial"/>
              </a:rPr>
              <a:t>,</a:t>
            </a:r>
            <a:r>
              <a:rPr sz="1800" spc="-5" dirty="0" smtClean="0">
                <a:latin typeface="Arial"/>
                <a:cs typeface="Arial"/>
              </a:rPr>
              <a:t> 48t</a:t>
            </a:r>
            <a:r>
              <a:rPr sz="1800" spc="0" dirty="0" smtClean="0">
                <a:latin typeface="Arial"/>
                <a:cs typeface="Arial"/>
              </a:rPr>
              <a:t>h</a:t>
            </a:r>
            <a:r>
              <a:rPr sz="1800" spc="-5" dirty="0" smtClean="0">
                <a:latin typeface="Arial"/>
                <a:cs typeface="Arial"/>
              </a:rPr>
              <a:t> District</a:t>
            </a:r>
            <a:endParaRPr sz="1800" dirty="0">
              <a:latin typeface="Arial"/>
              <a:cs typeface="Arial"/>
            </a:endParaRPr>
          </a:p>
          <a:p>
            <a:pPr marL="1155700">
              <a:lnSpc>
                <a:spcPct val="100000"/>
              </a:lnSpc>
            </a:pPr>
            <a:r>
              <a:rPr sz="1800" spc="-10" dirty="0" smtClean="0">
                <a:solidFill>
                  <a:srgbClr val="010000"/>
                </a:solidFill>
                <a:latin typeface="Arial"/>
                <a:cs typeface="Arial"/>
              </a:rPr>
              <a:t>•</a:t>
            </a:r>
            <a:r>
              <a:rPr sz="1800" spc="-5" dirty="0" smtClean="0">
                <a:latin typeface="Arial"/>
                <a:cs typeface="Arial"/>
              </a:rPr>
              <a:t>1991-200</a:t>
            </a:r>
            <a:r>
              <a:rPr sz="1800" spc="0" dirty="0" smtClean="0">
                <a:latin typeface="Arial"/>
                <a:cs typeface="Arial"/>
              </a:rPr>
              <a:t>2</a:t>
            </a:r>
            <a:r>
              <a:rPr sz="1800" spc="-5" dirty="0" smtClean="0">
                <a:latin typeface="Arial"/>
                <a:cs typeface="Arial"/>
              </a:rPr>
              <a:t> Lo</a:t>
            </a:r>
            <a:r>
              <a:rPr sz="1800" spc="0" dirty="0" smtClean="0">
                <a:latin typeface="Arial"/>
                <a:cs typeface="Arial"/>
              </a:rPr>
              <a:t>s</a:t>
            </a:r>
            <a:r>
              <a:rPr sz="1800" spc="-5" dirty="0" smtClean="0">
                <a:latin typeface="Arial"/>
                <a:cs typeface="Arial"/>
              </a:rPr>
              <a:t> Angele</a:t>
            </a:r>
            <a:r>
              <a:rPr sz="1800" spc="0" dirty="0" smtClean="0">
                <a:latin typeface="Arial"/>
                <a:cs typeface="Arial"/>
              </a:rPr>
              <a:t>s</a:t>
            </a:r>
            <a:r>
              <a:rPr sz="1800" spc="-5" dirty="0" smtClean="0">
                <a:latin typeface="Arial"/>
                <a:cs typeface="Arial"/>
              </a:rPr>
              <a:t> Cit</a:t>
            </a:r>
            <a:r>
              <a:rPr sz="1800" spc="0" dirty="0" smtClean="0">
                <a:latin typeface="Arial"/>
                <a:cs typeface="Arial"/>
              </a:rPr>
              <a:t>y</a:t>
            </a:r>
            <a:r>
              <a:rPr sz="1800" spc="-5" dirty="0" smtClean="0">
                <a:latin typeface="Arial"/>
                <a:cs typeface="Arial"/>
              </a:rPr>
              <a:t> Council</a:t>
            </a:r>
            <a:endParaRPr sz="1800" dirty="0">
              <a:latin typeface="Arial"/>
              <a:cs typeface="Arial"/>
            </a:endParaRPr>
          </a:p>
          <a:p>
            <a:pPr marL="1155700">
              <a:lnSpc>
                <a:spcPct val="100000"/>
              </a:lnSpc>
              <a:spcBef>
                <a:spcPts val="5"/>
              </a:spcBef>
            </a:pPr>
            <a:r>
              <a:rPr sz="1800" spc="-10" dirty="0" smtClean="0">
                <a:solidFill>
                  <a:srgbClr val="010000"/>
                </a:solidFill>
                <a:latin typeface="Arial"/>
                <a:cs typeface="Arial"/>
              </a:rPr>
              <a:t>•</a:t>
            </a:r>
            <a:r>
              <a:rPr sz="1800" spc="-5" dirty="0" smtClean="0">
                <a:latin typeface="Arial"/>
                <a:cs typeface="Arial"/>
              </a:rPr>
              <a:t>1972-197</a:t>
            </a:r>
            <a:r>
              <a:rPr sz="1800" spc="0" dirty="0" smtClean="0">
                <a:latin typeface="Arial"/>
                <a:cs typeface="Arial"/>
              </a:rPr>
              <a:t>8</a:t>
            </a:r>
            <a:r>
              <a:rPr sz="1800" spc="-5" dirty="0" smtClean="0">
                <a:latin typeface="Arial"/>
                <a:cs typeface="Arial"/>
              </a:rPr>
              <a:t> Californi</a:t>
            </a:r>
            <a:r>
              <a:rPr sz="1800" spc="0" dirty="0" smtClean="0">
                <a:latin typeface="Arial"/>
                <a:cs typeface="Arial"/>
              </a:rPr>
              <a:t>a</a:t>
            </a:r>
            <a:r>
              <a:rPr sz="1800" spc="-5" dirty="0" smtClean="0">
                <a:latin typeface="Arial"/>
                <a:cs typeface="Arial"/>
              </a:rPr>
              <a:t> Stat</a:t>
            </a:r>
            <a:r>
              <a:rPr sz="1800" spc="0" dirty="0" smtClean="0">
                <a:latin typeface="Arial"/>
                <a:cs typeface="Arial"/>
              </a:rPr>
              <a:t>e</a:t>
            </a:r>
            <a:r>
              <a:rPr sz="1800" spc="-5" dirty="0" smtClean="0">
                <a:latin typeface="Arial"/>
                <a:cs typeface="Arial"/>
              </a:rPr>
              <a:t> Assembleman</a:t>
            </a:r>
            <a:endParaRPr sz="1800" dirty="0">
              <a:latin typeface="Arial"/>
              <a:cs typeface="Arial"/>
            </a:endParaRPr>
          </a:p>
        </p:txBody>
      </p:sp>
      <p:sp>
        <p:nvSpPr>
          <p:cNvPr id="6" name="object 6"/>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0743"/>
    </mc:Choice>
    <mc:Fallback xmlns="">
      <p:transition spd="slow" advTm="10743"/>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73709">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3" name="object 3"/>
          <p:cNvSpPr/>
          <p:nvPr/>
        </p:nvSpPr>
        <p:spPr>
          <a:xfrm>
            <a:off x="381000" y="838200"/>
            <a:ext cx="7620000" cy="685800"/>
          </a:xfrm>
          <a:custGeom>
            <a:avLst/>
            <a:gdLst/>
            <a:ahLst/>
            <a:cxnLst/>
            <a:rect l="l" t="t" r="r" b="b"/>
            <a:pathLst>
              <a:path w="7620000" h="685800">
                <a:moveTo>
                  <a:pt x="0" y="0"/>
                </a:moveTo>
                <a:lnTo>
                  <a:pt x="0" y="685800"/>
                </a:lnTo>
                <a:lnTo>
                  <a:pt x="7620000" y="685800"/>
                </a:lnTo>
                <a:lnTo>
                  <a:pt x="7620000" y="0"/>
                </a:lnTo>
                <a:lnTo>
                  <a:pt x="0" y="0"/>
                </a:lnTo>
                <a:close/>
              </a:path>
            </a:pathLst>
          </a:custGeom>
          <a:solidFill>
            <a:srgbClr val="CC3300"/>
          </a:solidFill>
        </p:spPr>
        <p:txBody>
          <a:bodyPr wrap="square" lIns="0" tIns="0" rIns="0" bIns="0" rtlCol="0">
            <a:noAutofit/>
          </a:bodyPr>
          <a:lstStyle/>
          <a:p>
            <a:endParaRPr/>
          </a:p>
        </p:txBody>
      </p:sp>
      <p:sp>
        <p:nvSpPr>
          <p:cNvPr id="4" name="object 4"/>
          <p:cNvSpPr txBox="1"/>
          <p:nvPr/>
        </p:nvSpPr>
        <p:spPr>
          <a:xfrm>
            <a:off x="1387855" y="992123"/>
            <a:ext cx="6212205" cy="1832610"/>
          </a:xfrm>
          <a:prstGeom prst="rect">
            <a:avLst/>
          </a:prstGeom>
        </p:spPr>
        <p:txBody>
          <a:bodyPr vert="horz" wrap="square" lIns="0" tIns="0" rIns="0" bIns="0" rtlCol="0">
            <a:noAutofit/>
          </a:bodyPr>
          <a:lstStyle/>
          <a:p>
            <a:pPr marL="12700">
              <a:lnSpc>
                <a:spcPct val="100000"/>
              </a:lnSpc>
              <a:tabLst>
                <a:tab pos="1976755" algn="l"/>
              </a:tabLst>
            </a:pPr>
            <a:r>
              <a:rPr sz="2400" b="1" spc="-20" dirty="0" smtClean="0">
                <a:latin typeface="Berlin Sans FB Demi"/>
                <a:cs typeface="Berlin Sans FB Demi"/>
              </a:rPr>
              <a:t>Apri</a:t>
            </a:r>
            <a:r>
              <a:rPr sz="2400" b="1" spc="-10" dirty="0" smtClean="0">
                <a:latin typeface="Berlin Sans FB Demi"/>
                <a:cs typeface="Berlin Sans FB Demi"/>
              </a:rPr>
              <a:t>l</a:t>
            </a:r>
            <a:r>
              <a:rPr sz="2400" b="1" spc="-5" dirty="0" smtClean="0">
                <a:latin typeface="Berlin Sans FB Demi"/>
                <a:cs typeface="Berlin Sans FB Demi"/>
              </a:rPr>
              <a:t> </a:t>
            </a:r>
            <a:r>
              <a:rPr sz="2400" b="1" spc="-20" dirty="0" smtClean="0">
                <a:latin typeface="Berlin Sans FB Demi"/>
                <a:cs typeface="Berlin Sans FB Demi"/>
              </a:rPr>
              <a:t>23</a:t>
            </a:r>
            <a:r>
              <a:rPr sz="2400" b="1" spc="-10" dirty="0" smtClean="0">
                <a:latin typeface="Berlin Sans FB Demi"/>
                <a:cs typeface="Berlin Sans FB Demi"/>
              </a:rPr>
              <a:t>,</a:t>
            </a:r>
            <a:r>
              <a:rPr sz="2400" b="1" spc="-5" dirty="0" smtClean="0">
                <a:latin typeface="Berlin Sans FB Demi"/>
                <a:cs typeface="Berlin Sans FB Demi"/>
              </a:rPr>
              <a:t> </a:t>
            </a:r>
            <a:r>
              <a:rPr sz="2400" b="1" spc="-20" dirty="0" smtClean="0">
                <a:latin typeface="Berlin Sans FB Demi"/>
                <a:cs typeface="Berlin Sans FB Demi"/>
              </a:rPr>
              <a:t>199</a:t>
            </a:r>
            <a:r>
              <a:rPr sz="2400" b="1" spc="-15" dirty="0" smtClean="0">
                <a:latin typeface="Berlin Sans FB Demi"/>
                <a:cs typeface="Berlin Sans FB Demi"/>
              </a:rPr>
              <a:t>8	</a:t>
            </a:r>
            <a:r>
              <a:rPr lang="en-US" sz="2400" b="1" spc="-15" dirty="0" smtClean="0">
                <a:latin typeface="Berlin Sans FB Demi"/>
                <a:cs typeface="Berlin Sans FB Demi"/>
              </a:rPr>
              <a:t>LA </a:t>
            </a:r>
            <a:r>
              <a:rPr sz="2400" b="1" spc="-25" dirty="0" smtClean="0">
                <a:latin typeface="Berlin Sans FB Demi"/>
                <a:cs typeface="Berlin Sans FB Demi"/>
              </a:rPr>
              <a:t>METR</a:t>
            </a:r>
            <a:r>
              <a:rPr sz="2400" b="1" spc="-20" dirty="0" smtClean="0">
                <a:latin typeface="Berlin Sans FB Demi"/>
                <a:cs typeface="Berlin Sans FB Demi"/>
              </a:rPr>
              <a:t>O</a:t>
            </a:r>
            <a:r>
              <a:rPr sz="2400" b="1" spc="-10" dirty="0" smtClean="0">
                <a:latin typeface="Berlin Sans FB Demi"/>
                <a:cs typeface="Berlin Sans FB Demi"/>
              </a:rPr>
              <a:t> </a:t>
            </a:r>
            <a:r>
              <a:rPr sz="2400" b="1" spc="-20" dirty="0" smtClean="0">
                <a:latin typeface="Berlin Sans FB Demi"/>
                <a:cs typeface="Berlin Sans FB Demi"/>
              </a:rPr>
              <a:t>Ros</a:t>
            </a:r>
            <a:r>
              <a:rPr sz="2400" b="1" spc="-15" dirty="0" smtClean="0">
                <a:latin typeface="Berlin Sans FB Demi"/>
                <a:cs typeface="Berlin Sans FB Demi"/>
              </a:rPr>
              <a:t>a</a:t>
            </a:r>
            <a:r>
              <a:rPr sz="2400" b="1" spc="-5" dirty="0" smtClean="0">
                <a:latin typeface="Berlin Sans FB Demi"/>
                <a:cs typeface="Berlin Sans FB Demi"/>
              </a:rPr>
              <a:t> </a:t>
            </a:r>
            <a:r>
              <a:rPr sz="2400" b="1" spc="-20" dirty="0" smtClean="0">
                <a:latin typeface="Berlin Sans FB Demi"/>
                <a:cs typeface="Berlin Sans FB Demi"/>
              </a:rPr>
              <a:t>Park</a:t>
            </a:r>
            <a:r>
              <a:rPr sz="2400" b="1" spc="-10" dirty="0" smtClean="0">
                <a:latin typeface="Berlin Sans FB Demi"/>
                <a:cs typeface="Berlin Sans FB Demi"/>
              </a:rPr>
              <a:t>s </a:t>
            </a:r>
            <a:r>
              <a:rPr sz="2400" b="1" spc="-20" dirty="0" smtClean="0">
                <a:latin typeface="Berlin Sans FB Demi"/>
                <a:cs typeface="Berlin Sans FB Demi"/>
              </a:rPr>
              <a:t>Station</a:t>
            </a:r>
            <a:endParaRPr sz="2400" dirty="0">
              <a:latin typeface="Berlin Sans FB Demi"/>
              <a:cs typeface="Berlin Sans FB Demi"/>
            </a:endParaRPr>
          </a:p>
          <a:p>
            <a:pPr>
              <a:lnSpc>
                <a:spcPts val="800"/>
              </a:lnSpc>
              <a:spcBef>
                <a:spcPts val="17"/>
              </a:spcBef>
            </a:pPr>
            <a:endParaRPr sz="800" dirty="0"/>
          </a:p>
          <a:p>
            <a:pPr>
              <a:lnSpc>
                <a:spcPts val="1000"/>
              </a:lnSpc>
            </a:pPr>
            <a:endParaRPr sz="1000" dirty="0"/>
          </a:p>
          <a:p>
            <a:pPr>
              <a:lnSpc>
                <a:spcPts val="1000"/>
              </a:lnSpc>
            </a:pPr>
            <a:endParaRPr sz="1000" dirty="0"/>
          </a:p>
          <a:p>
            <a:pPr marL="2300605" marR="12700" indent="635" algn="ctr">
              <a:lnSpc>
                <a:spcPct val="100099"/>
              </a:lnSpc>
            </a:pPr>
            <a:r>
              <a:rPr sz="1800" b="1" dirty="0" smtClean="0">
                <a:latin typeface="Berlin Sans FB Demi" panose="020E0802020502020306" pitchFamily="34" charset="0"/>
                <a:cs typeface="Arial"/>
              </a:rPr>
              <a:t>BOARD</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RENAMES</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METRO</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RAIL STATION IN HONOR OF ROSA PARKS,</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MOTHER</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OF</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THE</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MODERN DAY</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CIVIL</a:t>
            </a:r>
            <a:r>
              <a:rPr sz="1800" b="1" spc="-5" dirty="0" smtClean="0">
                <a:latin typeface="Berlin Sans FB Demi" panose="020E0802020502020306" pitchFamily="34" charset="0"/>
                <a:cs typeface="Arial"/>
              </a:rPr>
              <a:t> </a:t>
            </a:r>
            <a:r>
              <a:rPr sz="1800" b="1" spc="0" dirty="0" smtClean="0">
                <a:latin typeface="Berlin Sans FB Demi" panose="020E0802020502020306" pitchFamily="34" charset="0"/>
                <a:cs typeface="Arial"/>
              </a:rPr>
              <a:t>RIGHTS.</a:t>
            </a:r>
            <a:endParaRPr sz="1800" dirty="0">
              <a:latin typeface="Berlin Sans FB Demi" panose="020E0802020502020306" pitchFamily="34" charset="0"/>
              <a:cs typeface="Arial"/>
            </a:endParaRPr>
          </a:p>
        </p:txBody>
      </p:sp>
      <p:sp>
        <p:nvSpPr>
          <p:cNvPr id="5" name="object 5"/>
          <p:cNvSpPr txBox="1"/>
          <p:nvPr/>
        </p:nvSpPr>
        <p:spPr>
          <a:xfrm>
            <a:off x="384302" y="4157837"/>
            <a:ext cx="7568565" cy="1471930"/>
          </a:xfrm>
          <a:prstGeom prst="rect">
            <a:avLst/>
          </a:prstGeom>
        </p:spPr>
        <p:txBody>
          <a:bodyPr vert="horz" wrap="square" lIns="0" tIns="0" rIns="0" bIns="0" rtlCol="0">
            <a:noAutofit/>
          </a:bodyPr>
          <a:lstStyle/>
          <a:p>
            <a:pPr marL="12700" marR="12700" indent="0">
              <a:lnSpc>
                <a:spcPct val="99800"/>
              </a:lnSpc>
            </a:pPr>
            <a:r>
              <a:rPr sz="1200" spc="-5" dirty="0" smtClean="0">
                <a:latin typeface="Arial"/>
                <a:cs typeface="Arial"/>
              </a:rPr>
              <a:t>Parks</a:t>
            </a:r>
            <a:r>
              <a:rPr sz="1200" spc="0" dirty="0" smtClean="0">
                <a:latin typeface="Arial"/>
                <a:cs typeface="Arial"/>
              </a:rPr>
              <a:t>' </a:t>
            </a:r>
            <a:r>
              <a:rPr sz="1200" spc="-5" dirty="0" smtClean="0">
                <a:latin typeface="Arial"/>
                <a:cs typeface="Arial"/>
              </a:rPr>
              <a:t>refusa</a:t>
            </a:r>
            <a:r>
              <a:rPr sz="1200" spc="0" dirty="0" smtClean="0">
                <a:latin typeface="Arial"/>
                <a:cs typeface="Arial"/>
              </a:rPr>
              <a:t>l </a:t>
            </a:r>
            <a:r>
              <a:rPr sz="1200" spc="-5" dirty="0" smtClean="0">
                <a:latin typeface="Arial"/>
                <a:cs typeface="Arial"/>
              </a:rPr>
              <a:t>t</a:t>
            </a:r>
            <a:r>
              <a:rPr sz="1200" spc="0" dirty="0" smtClean="0">
                <a:latin typeface="Arial"/>
                <a:cs typeface="Arial"/>
              </a:rPr>
              <a:t>o </a:t>
            </a:r>
            <a:r>
              <a:rPr sz="1200" spc="-5" dirty="0" smtClean="0">
                <a:latin typeface="Arial"/>
                <a:cs typeface="Arial"/>
              </a:rPr>
              <a:t>giv</a:t>
            </a:r>
            <a:r>
              <a:rPr sz="1200" spc="0" dirty="0" smtClean="0">
                <a:latin typeface="Arial"/>
                <a:cs typeface="Arial"/>
              </a:rPr>
              <a:t>e </a:t>
            </a:r>
            <a:r>
              <a:rPr sz="1200" spc="-5" dirty="0" smtClean="0">
                <a:latin typeface="Arial"/>
                <a:cs typeface="Arial"/>
              </a:rPr>
              <a:t>u</a:t>
            </a:r>
            <a:r>
              <a:rPr sz="1200" spc="0" dirty="0" smtClean="0">
                <a:latin typeface="Arial"/>
                <a:cs typeface="Arial"/>
              </a:rPr>
              <a:t>p </a:t>
            </a:r>
            <a:r>
              <a:rPr sz="1200" spc="-5" dirty="0" smtClean="0">
                <a:latin typeface="Arial"/>
                <a:cs typeface="Arial"/>
              </a:rPr>
              <a:t>he</a:t>
            </a:r>
            <a:r>
              <a:rPr sz="1200" spc="0" dirty="0" smtClean="0">
                <a:latin typeface="Arial"/>
                <a:cs typeface="Arial"/>
              </a:rPr>
              <a:t>r </a:t>
            </a:r>
            <a:r>
              <a:rPr sz="1200" spc="-5" dirty="0" smtClean="0">
                <a:latin typeface="Arial"/>
                <a:cs typeface="Arial"/>
              </a:rPr>
              <a:t>sea</a:t>
            </a:r>
            <a:r>
              <a:rPr sz="1200" spc="0" dirty="0" smtClean="0">
                <a:latin typeface="Arial"/>
                <a:cs typeface="Arial"/>
              </a:rPr>
              <a:t>t</a:t>
            </a:r>
            <a:r>
              <a:rPr sz="1200" spc="-10" dirty="0" smtClean="0">
                <a:latin typeface="Arial"/>
                <a:cs typeface="Arial"/>
              </a:rPr>
              <a:t> </a:t>
            </a:r>
            <a:r>
              <a:rPr sz="1200" spc="-5" dirty="0" smtClean="0">
                <a:latin typeface="Arial"/>
                <a:cs typeface="Arial"/>
              </a:rPr>
              <a:t>o</a:t>
            </a:r>
            <a:r>
              <a:rPr sz="1200" spc="0" dirty="0" smtClean="0">
                <a:latin typeface="Arial"/>
                <a:cs typeface="Arial"/>
              </a:rPr>
              <a:t>n a </a:t>
            </a:r>
            <a:r>
              <a:rPr sz="1200" spc="-5" dirty="0" smtClean="0">
                <a:latin typeface="Arial"/>
                <a:cs typeface="Arial"/>
              </a:rPr>
              <a:t>Montgomery</a:t>
            </a:r>
            <a:r>
              <a:rPr sz="1200" spc="0" dirty="0" smtClean="0">
                <a:latin typeface="Arial"/>
                <a:cs typeface="Arial"/>
              </a:rPr>
              <a:t>, </a:t>
            </a:r>
            <a:r>
              <a:rPr sz="1200" spc="-5" dirty="0" smtClean="0">
                <a:latin typeface="Arial"/>
                <a:cs typeface="Arial"/>
              </a:rPr>
              <a:t>A</a:t>
            </a:r>
            <a:r>
              <a:rPr sz="1200" spc="-10" dirty="0" smtClean="0">
                <a:latin typeface="Arial"/>
                <a:cs typeface="Arial"/>
              </a:rPr>
              <a:t>l</a:t>
            </a:r>
            <a:r>
              <a:rPr sz="1200" spc="-5" dirty="0" smtClean="0">
                <a:latin typeface="Arial"/>
                <a:cs typeface="Arial"/>
              </a:rPr>
              <a:t>abam</a:t>
            </a:r>
            <a:r>
              <a:rPr sz="1200" spc="0" dirty="0" smtClean="0">
                <a:latin typeface="Arial"/>
                <a:cs typeface="Arial"/>
              </a:rPr>
              <a:t>a </a:t>
            </a:r>
            <a:r>
              <a:rPr sz="1200" spc="-5" dirty="0" smtClean="0">
                <a:latin typeface="Arial"/>
                <a:cs typeface="Arial"/>
              </a:rPr>
              <a:t>bu</a:t>
            </a:r>
            <a:r>
              <a:rPr sz="1200" spc="0" dirty="0" smtClean="0">
                <a:latin typeface="Arial"/>
                <a:cs typeface="Arial"/>
              </a:rPr>
              <a:t>s </a:t>
            </a:r>
            <a:r>
              <a:rPr sz="1200" spc="-5" dirty="0" smtClean="0">
                <a:latin typeface="Arial"/>
                <a:cs typeface="Arial"/>
              </a:rPr>
              <a:t>in195</a:t>
            </a:r>
            <a:r>
              <a:rPr sz="1200" spc="0" dirty="0" smtClean="0">
                <a:latin typeface="Arial"/>
                <a:cs typeface="Arial"/>
              </a:rPr>
              <a:t>5</a:t>
            </a:r>
            <a:r>
              <a:rPr sz="1200" spc="-10" dirty="0" smtClean="0">
                <a:latin typeface="Arial"/>
                <a:cs typeface="Arial"/>
              </a:rPr>
              <a:t> </a:t>
            </a:r>
            <a:r>
              <a:rPr sz="1200" spc="-5" dirty="0" smtClean="0">
                <a:latin typeface="Arial"/>
                <a:cs typeface="Arial"/>
              </a:rPr>
              <a:t>w</a:t>
            </a:r>
            <a:r>
              <a:rPr sz="1200" spc="-10" dirty="0" smtClean="0">
                <a:latin typeface="Arial"/>
                <a:cs typeface="Arial"/>
              </a:rPr>
              <a:t>a</a:t>
            </a:r>
            <a:r>
              <a:rPr sz="1200" spc="0" dirty="0" smtClean="0">
                <a:latin typeface="Arial"/>
                <a:cs typeface="Arial"/>
              </a:rPr>
              <a:t>s a </a:t>
            </a:r>
            <a:r>
              <a:rPr sz="1200" spc="-5" dirty="0" smtClean="0">
                <a:latin typeface="Arial"/>
                <a:cs typeface="Arial"/>
              </a:rPr>
              <a:t>milest</a:t>
            </a:r>
            <a:r>
              <a:rPr sz="1200" spc="-10" dirty="0" smtClean="0">
                <a:latin typeface="Arial"/>
                <a:cs typeface="Arial"/>
              </a:rPr>
              <a:t>o</a:t>
            </a:r>
            <a:r>
              <a:rPr sz="1200" spc="-5" dirty="0" smtClean="0">
                <a:latin typeface="Arial"/>
                <a:cs typeface="Arial"/>
              </a:rPr>
              <a:t>n</a:t>
            </a:r>
            <a:r>
              <a:rPr sz="1200" spc="0" dirty="0" smtClean="0">
                <a:latin typeface="Arial"/>
                <a:cs typeface="Arial"/>
              </a:rPr>
              <a:t>e </a:t>
            </a:r>
            <a:r>
              <a:rPr sz="1200" spc="-10" dirty="0" smtClean="0">
                <a:latin typeface="Arial"/>
                <a:cs typeface="Arial"/>
              </a:rPr>
              <a:t>i</a:t>
            </a:r>
            <a:r>
              <a:rPr sz="1200" spc="0" dirty="0" smtClean="0">
                <a:latin typeface="Arial"/>
                <a:cs typeface="Arial"/>
              </a:rPr>
              <a:t>n </a:t>
            </a:r>
            <a:r>
              <a:rPr sz="1200" spc="-5" dirty="0" smtClean="0">
                <a:latin typeface="Arial"/>
                <a:cs typeface="Arial"/>
              </a:rPr>
              <a:t>th</a:t>
            </a:r>
            <a:r>
              <a:rPr sz="1200" spc="0" dirty="0" smtClean="0">
                <a:latin typeface="Arial"/>
                <a:cs typeface="Arial"/>
              </a:rPr>
              <a:t>e </a:t>
            </a:r>
            <a:r>
              <a:rPr sz="1200" spc="-5" dirty="0" smtClean="0">
                <a:latin typeface="Arial"/>
                <a:cs typeface="Arial"/>
              </a:rPr>
              <a:t>mo</a:t>
            </a:r>
            <a:r>
              <a:rPr sz="1200" spc="-10" dirty="0" smtClean="0">
                <a:latin typeface="Arial"/>
                <a:cs typeface="Arial"/>
              </a:rPr>
              <a:t>d</a:t>
            </a:r>
            <a:r>
              <a:rPr sz="1200" spc="-5" dirty="0" smtClean="0">
                <a:latin typeface="Arial"/>
                <a:cs typeface="Arial"/>
              </a:rPr>
              <a:t>er</a:t>
            </a:r>
            <a:r>
              <a:rPr sz="1200" spc="0" dirty="0" smtClean="0">
                <a:latin typeface="Arial"/>
                <a:cs typeface="Arial"/>
              </a:rPr>
              <a:t>n </a:t>
            </a:r>
            <a:r>
              <a:rPr sz="1200" spc="-10" dirty="0" smtClean="0">
                <a:latin typeface="Arial"/>
                <a:cs typeface="Arial"/>
              </a:rPr>
              <a:t>d</a:t>
            </a:r>
            <a:r>
              <a:rPr sz="1200" spc="-5" dirty="0" smtClean="0">
                <a:latin typeface="Arial"/>
                <a:cs typeface="Arial"/>
              </a:rPr>
              <a:t>ay civi</a:t>
            </a:r>
            <a:r>
              <a:rPr sz="1200" spc="0" dirty="0" smtClean="0">
                <a:latin typeface="Arial"/>
                <a:cs typeface="Arial"/>
              </a:rPr>
              <a:t>l </a:t>
            </a:r>
            <a:r>
              <a:rPr sz="1200" spc="-5" dirty="0" smtClean="0">
                <a:latin typeface="Arial"/>
                <a:cs typeface="Arial"/>
              </a:rPr>
              <a:t>r</a:t>
            </a:r>
            <a:r>
              <a:rPr sz="1200" spc="-10" dirty="0" smtClean="0">
                <a:latin typeface="Arial"/>
                <a:cs typeface="Arial"/>
              </a:rPr>
              <a:t>i</a:t>
            </a:r>
            <a:r>
              <a:rPr sz="1200" spc="-5" dirty="0" smtClean="0">
                <a:latin typeface="Arial"/>
                <a:cs typeface="Arial"/>
              </a:rPr>
              <a:t>ght</a:t>
            </a:r>
            <a:r>
              <a:rPr sz="1200" spc="0" dirty="0" smtClean="0">
                <a:latin typeface="Arial"/>
                <a:cs typeface="Arial"/>
              </a:rPr>
              <a:t>s </a:t>
            </a:r>
            <a:r>
              <a:rPr sz="1200" spc="-5" dirty="0" smtClean="0">
                <a:latin typeface="Arial"/>
                <a:cs typeface="Arial"/>
              </a:rPr>
              <a:t>mov</a:t>
            </a:r>
            <a:r>
              <a:rPr sz="1200" spc="-10" dirty="0" smtClean="0">
                <a:latin typeface="Arial"/>
                <a:cs typeface="Arial"/>
              </a:rPr>
              <a:t>e</a:t>
            </a:r>
            <a:r>
              <a:rPr sz="1200" spc="-5" dirty="0" smtClean="0">
                <a:latin typeface="Arial"/>
                <a:cs typeface="Arial"/>
              </a:rPr>
              <a:t>m</a:t>
            </a:r>
            <a:r>
              <a:rPr sz="1200" spc="-10" dirty="0" smtClean="0">
                <a:latin typeface="Arial"/>
                <a:cs typeface="Arial"/>
              </a:rPr>
              <a:t>e</a:t>
            </a:r>
            <a:r>
              <a:rPr sz="1200" spc="-5" dirty="0" smtClean="0">
                <a:latin typeface="Arial"/>
                <a:cs typeface="Arial"/>
              </a:rPr>
              <a:t>nt</a:t>
            </a:r>
            <a:r>
              <a:rPr sz="1200" spc="0" dirty="0" smtClean="0">
                <a:latin typeface="Arial"/>
                <a:cs typeface="Arial"/>
              </a:rPr>
              <a:t>. </a:t>
            </a:r>
            <a:r>
              <a:rPr sz="1200" spc="-5" dirty="0" smtClean="0">
                <a:latin typeface="Arial"/>
                <a:cs typeface="Arial"/>
              </a:rPr>
              <a:t>"Ros</a:t>
            </a:r>
            <a:r>
              <a:rPr sz="1200" spc="0" dirty="0" smtClean="0">
                <a:latin typeface="Arial"/>
                <a:cs typeface="Arial"/>
              </a:rPr>
              <a:t>a </a:t>
            </a:r>
            <a:r>
              <a:rPr sz="1200" spc="-5" dirty="0" smtClean="0">
                <a:latin typeface="Arial"/>
                <a:cs typeface="Arial"/>
              </a:rPr>
              <a:t>P</a:t>
            </a:r>
            <a:r>
              <a:rPr sz="1200" spc="-10" dirty="0" smtClean="0">
                <a:latin typeface="Arial"/>
                <a:cs typeface="Arial"/>
              </a:rPr>
              <a:t>a</a:t>
            </a:r>
            <a:r>
              <a:rPr sz="1200" spc="-5" dirty="0" smtClean="0">
                <a:latin typeface="Arial"/>
                <a:cs typeface="Arial"/>
              </a:rPr>
              <a:t>rk</a:t>
            </a:r>
            <a:r>
              <a:rPr sz="1200" spc="0" dirty="0" smtClean="0">
                <a:latin typeface="Arial"/>
                <a:cs typeface="Arial"/>
              </a:rPr>
              <a:t>s </a:t>
            </a:r>
            <a:r>
              <a:rPr sz="1200" spc="-5" dirty="0" smtClean="0">
                <a:latin typeface="Arial"/>
                <a:cs typeface="Arial"/>
              </a:rPr>
              <a:t>i</a:t>
            </a:r>
            <a:r>
              <a:rPr sz="1200" spc="0" dirty="0" smtClean="0">
                <a:latin typeface="Arial"/>
                <a:cs typeface="Arial"/>
              </a:rPr>
              <a:t>s </a:t>
            </a:r>
            <a:r>
              <a:rPr sz="1200" spc="-5" dirty="0" smtClean="0">
                <a:latin typeface="Arial"/>
                <a:cs typeface="Arial"/>
              </a:rPr>
              <a:t>c</a:t>
            </a:r>
            <a:r>
              <a:rPr sz="1200" spc="-10" dirty="0" smtClean="0">
                <a:latin typeface="Arial"/>
                <a:cs typeface="Arial"/>
              </a:rPr>
              <a:t>l</a:t>
            </a:r>
            <a:r>
              <a:rPr sz="1200" spc="-5" dirty="0" smtClean="0">
                <a:latin typeface="Arial"/>
                <a:cs typeface="Arial"/>
              </a:rPr>
              <a:t>ear</a:t>
            </a:r>
            <a:r>
              <a:rPr sz="1200" spc="-10" dirty="0" smtClean="0">
                <a:latin typeface="Arial"/>
                <a:cs typeface="Arial"/>
              </a:rPr>
              <a:t>l</a:t>
            </a:r>
            <a:r>
              <a:rPr sz="1200" spc="0" dirty="0" smtClean="0">
                <a:latin typeface="Arial"/>
                <a:cs typeface="Arial"/>
              </a:rPr>
              <a:t>y a </a:t>
            </a:r>
            <a:r>
              <a:rPr sz="1200" spc="-5" dirty="0" smtClean="0">
                <a:latin typeface="Arial"/>
                <a:cs typeface="Arial"/>
              </a:rPr>
              <a:t>symbo</a:t>
            </a:r>
            <a:r>
              <a:rPr sz="1200" spc="0" dirty="0" smtClean="0">
                <a:latin typeface="Arial"/>
                <a:cs typeface="Arial"/>
              </a:rPr>
              <a:t>l </a:t>
            </a:r>
            <a:r>
              <a:rPr sz="1200" spc="-5" dirty="0" smtClean="0">
                <a:latin typeface="Arial"/>
                <a:cs typeface="Arial"/>
              </a:rPr>
              <a:t>o</a:t>
            </a:r>
            <a:r>
              <a:rPr sz="1200" spc="0" dirty="0" smtClean="0">
                <a:latin typeface="Arial"/>
                <a:cs typeface="Arial"/>
              </a:rPr>
              <a:t>f </a:t>
            </a:r>
            <a:r>
              <a:rPr sz="1200" spc="-5" dirty="0" smtClean="0">
                <a:latin typeface="Arial"/>
                <a:cs typeface="Arial"/>
              </a:rPr>
              <a:t>civi</a:t>
            </a:r>
            <a:r>
              <a:rPr sz="1200" spc="0" dirty="0" smtClean="0">
                <a:latin typeface="Arial"/>
                <a:cs typeface="Arial"/>
              </a:rPr>
              <a:t>l </a:t>
            </a:r>
            <a:r>
              <a:rPr sz="1200" spc="-5" dirty="0" smtClean="0">
                <a:latin typeface="Arial"/>
                <a:cs typeface="Arial"/>
              </a:rPr>
              <a:t>r</a:t>
            </a:r>
            <a:r>
              <a:rPr sz="1200" spc="-10" dirty="0" smtClean="0">
                <a:latin typeface="Arial"/>
                <a:cs typeface="Arial"/>
              </a:rPr>
              <a:t>i</a:t>
            </a:r>
            <a:r>
              <a:rPr sz="1200" spc="-5" dirty="0" smtClean="0">
                <a:latin typeface="Arial"/>
                <a:cs typeface="Arial"/>
              </a:rPr>
              <a:t>ght</a:t>
            </a:r>
            <a:r>
              <a:rPr sz="1200" spc="0" dirty="0" smtClean="0">
                <a:latin typeface="Arial"/>
                <a:cs typeface="Arial"/>
              </a:rPr>
              <a:t>s </a:t>
            </a:r>
            <a:r>
              <a:rPr sz="1200" spc="-5" dirty="0" smtClean="0">
                <a:latin typeface="Arial"/>
                <a:cs typeface="Arial"/>
              </a:rPr>
              <a:t>i</a:t>
            </a:r>
            <a:r>
              <a:rPr sz="1200" spc="0" dirty="0" smtClean="0">
                <a:latin typeface="Arial"/>
                <a:cs typeface="Arial"/>
              </a:rPr>
              <a:t>n </a:t>
            </a:r>
            <a:r>
              <a:rPr sz="1200" spc="-5" dirty="0" smtClean="0">
                <a:latin typeface="Arial"/>
                <a:cs typeface="Arial"/>
              </a:rPr>
              <a:t>th</a:t>
            </a:r>
            <a:r>
              <a:rPr sz="1200" spc="0" dirty="0" smtClean="0">
                <a:latin typeface="Arial"/>
                <a:cs typeface="Arial"/>
              </a:rPr>
              <a:t>e</a:t>
            </a:r>
            <a:r>
              <a:rPr sz="1200" spc="-15" dirty="0" smtClean="0">
                <a:latin typeface="Arial"/>
                <a:cs typeface="Arial"/>
              </a:rPr>
              <a:t> </a:t>
            </a:r>
            <a:r>
              <a:rPr sz="1200" spc="-5" dirty="0" smtClean="0">
                <a:latin typeface="Arial"/>
                <a:cs typeface="Arial"/>
              </a:rPr>
              <a:t>20t</a:t>
            </a:r>
            <a:r>
              <a:rPr sz="1200" spc="0" dirty="0" smtClean="0">
                <a:latin typeface="Arial"/>
                <a:cs typeface="Arial"/>
              </a:rPr>
              <a:t>h</a:t>
            </a:r>
            <a:r>
              <a:rPr sz="1200" spc="-5" dirty="0" smtClean="0">
                <a:latin typeface="Arial"/>
                <a:cs typeface="Arial"/>
              </a:rPr>
              <a:t> Century</a:t>
            </a:r>
            <a:r>
              <a:rPr sz="1200" spc="0" dirty="0" smtClean="0">
                <a:latin typeface="Arial"/>
                <a:cs typeface="Arial"/>
              </a:rPr>
              <a:t>,</a:t>
            </a:r>
            <a:r>
              <a:rPr sz="1200" spc="-5" dirty="0" smtClean="0">
                <a:latin typeface="Arial"/>
                <a:cs typeface="Arial"/>
              </a:rPr>
              <a:t> sai</a:t>
            </a:r>
            <a:r>
              <a:rPr sz="1200" spc="0" dirty="0" smtClean="0">
                <a:latin typeface="Arial"/>
                <a:cs typeface="Arial"/>
              </a:rPr>
              <a:t>d</a:t>
            </a:r>
            <a:r>
              <a:rPr sz="1200" spc="-5" dirty="0" smtClean="0">
                <a:latin typeface="Arial"/>
                <a:cs typeface="Arial"/>
              </a:rPr>
              <a:t> Lo</a:t>
            </a:r>
            <a:r>
              <a:rPr sz="1200" spc="0" dirty="0" smtClean="0">
                <a:latin typeface="Arial"/>
                <a:cs typeface="Arial"/>
              </a:rPr>
              <a:t>s</a:t>
            </a:r>
            <a:r>
              <a:rPr sz="1200" spc="-5" dirty="0" smtClean="0">
                <a:latin typeface="Arial"/>
                <a:cs typeface="Arial"/>
              </a:rPr>
              <a:t> </a:t>
            </a:r>
            <a:r>
              <a:rPr sz="1200" spc="-10" dirty="0" smtClean="0">
                <a:latin typeface="Arial"/>
                <a:cs typeface="Arial"/>
              </a:rPr>
              <a:t>A</a:t>
            </a:r>
            <a:r>
              <a:rPr sz="1200" spc="-5" dirty="0" smtClean="0">
                <a:latin typeface="Arial"/>
                <a:cs typeface="Arial"/>
              </a:rPr>
              <a:t>nge</a:t>
            </a:r>
            <a:r>
              <a:rPr sz="1200" spc="-10" dirty="0" smtClean="0">
                <a:latin typeface="Arial"/>
                <a:cs typeface="Arial"/>
              </a:rPr>
              <a:t>l</a:t>
            </a:r>
            <a:r>
              <a:rPr sz="1200" spc="-5" dirty="0" smtClean="0">
                <a:latin typeface="Arial"/>
                <a:cs typeface="Arial"/>
              </a:rPr>
              <a:t>e</a:t>
            </a:r>
            <a:r>
              <a:rPr sz="1200" spc="0" dirty="0" smtClean="0">
                <a:latin typeface="Arial"/>
                <a:cs typeface="Arial"/>
              </a:rPr>
              <a:t>s</a:t>
            </a:r>
            <a:r>
              <a:rPr sz="1200" spc="-5" dirty="0" smtClean="0">
                <a:latin typeface="Arial"/>
                <a:cs typeface="Arial"/>
              </a:rPr>
              <a:t> Mayor an</a:t>
            </a:r>
            <a:r>
              <a:rPr sz="1200" spc="0" dirty="0" smtClean="0">
                <a:latin typeface="Arial"/>
                <a:cs typeface="Arial"/>
              </a:rPr>
              <a:t>d </a:t>
            </a:r>
            <a:r>
              <a:rPr sz="1200" spc="-5" dirty="0" smtClean="0">
                <a:latin typeface="Arial"/>
                <a:cs typeface="Arial"/>
              </a:rPr>
              <a:t>MT</a:t>
            </a:r>
            <a:r>
              <a:rPr sz="1200" spc="0" dirty="0" smtClean="0">
                <a:latin typeface="Arial"/>
                <a:cs typeface="Arial"/>
              </a:rPr>
              <a:t>A</a:t>
            </a:r>
            <a:r>
              <a:rPr sz="1200" spc="-5" dirty="0" smtClean="0">
                <a:latin typeface="Arial"/>
                <a:cs typeface="Arial"/>
              </a:rPr>
              <a:t> </a:t>
            </a:r>
            <a:r>
              <a:rPr sz="1200" spc="0" dirty="0" smtClean="0">
                <a:latin typeface="Arial"/>
                <a:cs typeface="Arial"/>
              </a:rPr>
              <a:t>B</a:t>
            </a:r>
            <a:r>
              <a:rPr sz="1200" spc="-5" dirty="0" smtClean="0">
                <a:latin typeface="Arial"/>
                <a:cs typeface="Arial"/>
              </a:rPr>
              <a:t>oar</a:t>
            </a:r>
            <a:r>
              <a:rPr sz="1200" spc="0" dirty="0" smtClean="0">
                <a:latin typeface="Arial"/>
                <a:cs typeface="Arial"/>
              </a:rPr>
              <a:t>d </a:t>
            </a:r>
            <a:r>
              <a:rPr sz="1200" spc="-10" dirty="0" smtClean="0">
                <a:latin typeface="Arial"/>
                <a:cs typeface="Arial"/>
              </a:rPr>
              <a:t>C</a:t>
            </a:r>
            <a:r>
              <a:rPr sz="1200" spc="-5" dirty="0" smtClean="0">
                <a:latin typeface="Arial"/>
                <a:cs typeface="Arial"/>
              </a:rPr>
              <a:t>ha</a:t>
            </a:r>
            <a:r>
              <a:rPr sz="1200" spc="-10" dirty="0" smtClean="0">
                <a:latin typeface="Arial"/>
                <a:cs typeface="Arial"/>
              </a:rPr>
              <a:t>i</a:t>
            </a:r>
            <a:r>
              <a:rPr sz="1200" spc="-5" dirty="0" smtClean="0">
                <a:latin typeface="Arial"/>
                <a:cs typeface="Arial"/>
              </a:rPr>
              <a:t>rma</a:t>
            </a:r>
            <a:r>
              <a:rPr sz="1200" spc="0" dirty="0" smtClean="0">
                <a:latin typeface="Arial"/>
                <a:cs typeface="Arial"/>
              </a:rPr>
              <a:t>n </a:t>
            </a:r>
            <a:r>
              <a:rPr sz="1200" spc="-10" dirty="0" smtClean="0">
                <a:latin typeface="Arial"/>
                <a:cs typeface="Arial"/>
              </a:rPr>
              <a:t>R</a:t>
            </a:r>
            <a:r>
              <a:rPr sz="1200" spc="-5" dirty="0" smtClean="0">
                <a:latin typeface="Arial"/>
                <a:cs typeface="Arial"/>
              </a:rPr>
              <a:t>ichar</a:t>
            </a:r>
            <a:r>
              <a:rPr sz="1200" spc="0" dirty="0" smtClean="0">
                <a:latin typeface="Arial"/>
                <a:cs typeface="Arial"/>
              </a:rPr>
              <a:t>d </a:t>
            </a:r>
            <a:r>
              <a:rPr sz="1200" spc="-5" dirty="0" smtClean="0">
                <a:latin typeface="Arial"/>
                <a:cs typeface="Arial"/>
              </a:rPr>
              <a:t>J</a:t>
            </a:r>
            <a:r>
              <a:rPr sz="1200" spc="0" dirty="0" smtClean="0">
                <a:latin typeface="Arial"/>
                <a:cs typeface="Arial"/>
              </a:rPr>
              <a:t>. </a:t>
            </a:r>
            <a:r>
              <a:rPr sz="1200" spc="-5" dirty="0" smtClean="0">
                <a:latin typeface="Arial"/>
                <a:cs typeface="Arial"/>
              </a:rPr>
              <a:t>Riordan</a:t>
            </a:r>
            <a:r>
              <a:rPr sz="1200" spc="0" dirty="0" smtClean="0">
                <a:latin typeface="Arial"/>
                <a:cs typeface="Arial"/>
              </a:rPr>
              <a:t>.</a:t>
            </a:r>
            <a:r>
              <a:rPr sz="1200" spc="-5" dirty="0" smtClean="0">
                <a:latin typeface="Arial"/>
                <a:cs typeface="Arial"/>
              </a:rPr>
              <a:t> "W</a:t>
            </a:r>
            <a:r>
              <a:rPr sz="1200" spc="0" dirty="0" smtClean="0">
                <a:latin typeface="Arial"/>
                <a:cs typeface="Arial"/>
              </a:rPr>
              <a:t>e</a:t>
            </a:r>
            <a:r>
              <a:rPr sz="1200" spc="-5" dirty="0" smtClean="0">
                <a:latin typeface="Arial"/>
                <a:cs typeface="Arial"/>
              </a:rPr>
              <a:t> ar</a:t>
            </a:r>
            <a:r>
              <a:rPr sz="1200" spc="0" dirty="0" smtClean="0">
                <a:latin typeface="Arial"/>
                <a:cs typeface="Arial"/>
              </a:rPr>
              <a:t>e</a:t>
            </a:r>
            <a:r>
              <a:rPr sz="1200" spc="-5" dirty="0" smtClean="0">
                <a:latin typeface="Arial"/>
                <a:cs typeface="Arial"/>
              </a:rPr>
              <a:t> honore</a:t>
            </a:r>
            <a:r>
              <a:rPr sz="1200" spc="0" dirty="0" smtClean="0">
                <a:latin typeface="Arial"/>
                <a:cs typeface="Arial"/>
              </a:rPr>
              <a:t>d</a:t>
            </a:r>
            <a:r>
              <a:rPr sz="1200" spc="-5" dirty="0" smtClean="0">
                <a:latin typeface="Arial"/>
                <a:cs typeface="Arial"/>
              </a:rPr>
              <a:t> t</a:t>
            </a:r>
            <a:r>
              <a:rPr sz="1200" spc="0" dirty="0" smtClean="0">
                <a:latin typeface="Arial"/>
                <a:cs typeface="Arial"/>
              </a:rPr>
              <a:t>o</a:t>
            </a:r>
            <a:r>
              <a:rPr sz="1200" spc="-10" dirty="0" smtClean="0">
                <a:latin typeface="Arial"/>
                <a:cs typeface="Arial"/>
              </a:rPr>
              <a:t> </a:t>
            </a:r>
            <a:r>
              <a:rPr sz="1200" spc="-5" dirty="0" smtClean="0">
                <a:latin typeface="Arial"/>
                <a:cs typeface="Arial"/>
              </a:rPr>
              <a:t>recogniz</a:t>
            </a:r>
            <a:r>
              <a:rPr sz="1200" spc="0" dirty="0" smtClean="0">
                <a:latin typeface="Arial"/>
                <a:cs typeface="Arial"/>
              </a:rPr>
              <a:t>e</a:t>
            </a:r>
            <a:r>
              <a:rPr sz="1200" spc="-10" dirty="0" smtClean="0">
                <a:latin typeface="Arial"/>
                <a:cs typeface="Arial"/>
              </a:rPr>
              <a:t> </a:t>
            </a:r>
            <a:r>
              <a:rPr sz="1200" spc="-5" dirty="0" smtClean="0">
                <a:latin typeface="Arial"/>
                <a:cs typeface="Arial"/>
              </a:rPr>
              <a:t>he</a:t>
            </a:r>
            <a:r>
              <a:rPr sz="1200" spc="0" dirty="0" smtClean="0">
                <a:latin typeface="Arial"/>
                <a:cs typeface="Arial"/>
              </a:rPr>
              <a:t>r</a:t>
            </a:r>
            <a:r>
              <a:rPr sz="1200" spc="-5" dirty="0" smtClean="0">
                <a:latin typeface="Arial"/>
                <a:cs typeface="Arial"/>
              </a:rPr>
              <a:t> contribu</a:t>
            </a:r>
            <a:r>
              <a:rPr sz="1200" spc="0" dirty="0" smtClean="0">
                <a:latin typeface="Arial"/>
                <a:cs typeface="Arial"/>
              </a:rPr>
              <a:t>t</a:t>
            </a:r>
            <a:r>
              <a:rPr sz="1200" spc="-5" dirty="0" smtClean="0">
                <a:latin typeface="Arial"/>
                <a:cs typeface="Arial"/>
              </a:rPr>
              <a:t>ion</a:t>
            </a:r>
            <a:r>
              <a:rPr sz="1200" spc="0" dirty="0" smtClean="0">
                <a:latin typeface="Arial"/>
                <a:cs typeface="Arial"/>
              </a:rPr>
              <a:t>s to </a:t>
            </a:r>
            <a:r>
              <a:rPr sz="1200" spc="-5" dirty="0" smtClean="0">
                <a:latin typeface="Arial"/>
                <a:cs typeface="Arial"/>
              </a:rPr>
              <a:t>A</a:t>
            </a:r>
            <a:r>
              <a:rPr sz="1200" spc="0" dirty="0" smtClean="0">
                <a:latin typeface="Arial"/>
                <a:cs typeface="Arial"/>
              </a:rPr>
              <a:t>m</a:t>
            </a:r>
            <a:r>
              <a:rPr sz="1200" spc="-5" dirty="0" smtClean="0">
                <a:latin typeface="Arial"/>
                <a:cs typeface="Arial"/>
              </a:rPr>
              <a:t>e</a:t>
            </a:r>
            <a:r>
              <a:rPr sz="1200" spc="0" dirty="0" smtClean="0">
                <a:latin typeface="Arial"/>
                <a:cs typeface="Arial"/>
              </a:rPr>
              <a:t>r</a:t>
            </a:r>
            <a:r>
              <a:rPr sz="1200" spc="-5" dirty="0" smtClean="0">
                <a:latin typeface="Arial"/>
                <a:cs typeface="Arial"/>
              </a:rPr>
              <a:t>ican histor</a:t>
            </a:r>
            <a:r>
              <a:rPr sz="1200" spc="0" dirty="0" smtClean="0">
                <a:latin typeface="Arial"/>
                <a:cs typeface="Arial"/>
              </a:rPr>
              <a:t>y </a:t>
            </a:r>
            <a:r>
              <a:rPr sz="1200" spc="-10" dirty="0" smtClean="0">
                <a:latin typeface="Arial"/>
                <a:cs typeface="Arial"/>
              </a:rPr>
              <a:t>i</a:t>
            </a:r>
            <a:r>
              <a:rPr sz="1200" spc="0" dirty="0" smtClean="0">
                <a:latin typeface="Arial"/>
                <a:cs typeface="Arial"/>
              </a:rPr>
              <a:t>n </a:t>
            </a:r>
            <a:r>
              <a:rPr sz="1200" spc="-5" dirty="0" smtClean="0">
                <a:latin typeface="Arial"/>
                <a:cs typeface="Arial"/>
              </a:rPr>
              <a:t>thi</a:t>
            </a:r>
            <a:r>
              <a:rPr sz="1200" spc="0" dirty="0" smtClean="0">
                <a:latin typeface="Arial"/>
                <a:cs typeface="Arial"/>
              </a:rPr>
              <a:t>s </a:t>
            </a:r>
            <a:r>
              <a:rPr sz="1200" spc="-5" dirty="0" smtClean="0">
                <a:latin typeface="Arial"/>
                <a:cs typeface="Arial"/>
              </a:rPr>
              <a:t>publi</a:t>
            </a:r>
            <a:r>
              <a:rPr sz="1200" spc="0" dirty="0" smtClean="0">
                <a:latin typeface="Arial"/>
                <a:cs typeface="Arial"/>
              </a:rPr>
              <a:t>c </a:t>
            </a:r>
            <a:r>
              <a:rPr sz="1200" spc="-10" dirty="0" smtClean="0">
                <a:latin typeface="Arial"/>
                <a:cs typeface="Arial"/>
              </a:rPr>
              <a:t>w</a:t>
            </a:r>
            <a:r>
              <a:rPr sz="1200" spc="-5" dirty="0" smtClean="0">
                <a:latin typeface="Arial"/>
                <a:cs typeface="Arial"/>
              </a:rPr>
              <a:t>ay</a:t>
            </a:r>
            <a:r>
              <a:rPr sz="1200" spc="0" dirty="0" smtClean="0">
                <a:latin typeface="Arial"/>
                <a:cs typeface="Arial"/>
              </a:rPr>
              <a:t>. I </a:t>
            </a:r>
            <a:r>
              <a:rPr sz="1200" spc="-5" dirty="0" smtClean="0">
                <a:latin typeface="Arial"/>
                <a:cs typeface="Arial"/>
              </a:rPr>
              <a:t>hop</a:t>
            </a:r>
            <a:r>
              <a:rPr sz="1200" spc="0" dirty="0" smtClean="0">
                <a:latin typeface="Arial"/>
                <a:cs typeface="Arial"/>
              </a:rPr>
              <a:t>e</a:t>
            </a:r>
            <a:r>
              <a:rPr sz="1200" spc="-20" dirty="0" smtClean="0">
                <a:latin typeface="Arial"/>
                <a:cs typeface="Arial"/>
              </a:rPr>
              <a:t> </a:t>
            </a:r>
            <a:r>
              <a:rPr sz="1200" spc="-5" dirty="0" smtClean="0">
                <a:latin typeface="Arial"/>
                <a:cs typeface="Arial"/>
              </a:rPr>
              <a:t>MTA'</a:t>
            </a:r>
            <a:r>
              <a:rPr sz="1200" spc="0" dirty="0" smtClean="0">
                <a:latin typeface="Arial"/>
                <a:cs typeface="Arial"/>
              </a:rPr>
              <a:t>s </a:t>
            </a:r>
            <a:r>
              <a:rPr sz="1200" spc="-5" dirty="0" smtClean="0">
                <a:latin typeface="Arial"/>
                <a:cs typeface="Arial"/>
              </a:rPr>
              <a:t>passe</a:t>
            </a:r>
            <a:r>
              <a:rPr sz="1200" spc="-10" dirty="0" smtClean="0">
                <a:latin typeface="Arial"/>
                <a:cs typeface="Arial"/>
              </a:rPr>
              <a:t>n</a:t>
            </a:r>
            <a:r>
              <a:rPr sz="1200" spc="-5" dirty="0" smtClean="0">
                <a:latin typeface="Arial"/>
                <a:cs typeface="Arial"/>
              </a:rPr>
              <a:t>g</a:t>
            </a:r>
            <a:r>
              <a:rPr sz="1200" spc="-10" dirty="0" smtClean="0">
                <a:latin typeface="Arial"/>
                <a:cs typeface="Arial"/>
              </a:rPr>
              <a:t>e</a:t>
            </a:r>
            <a:r>
              <a:rPr sz="1200" spc="0" dirty="0" smtClean="0">
                <a:latin typeface="Arial"/>
                <a:cs typeface="Arial"/>
              </a:rPr>
              <a:t>rs </a:t>
            </a:r>
            <a:r>
              <a:rPr sz="1200" spc="-5" dirty="0" smtClean="0">
                <a:latin typeface="Arial"/>
                <a:cs typeface="Arial"/>
              </a:rPr>
              <a:t>wi</a:t>
            </a:r>
            <a:r>
              <a:rPr sz="1200" spc="-10" dirty="0" smtClean="0">
                <a:latin typeface="Arial"/>
                <a:cs typeface="Arial"/>
              </a:rPr>
              <a:t>l</a:t>
            </a:r>
            <a:r>
              <a:rPr sz="1200" spc="0" dirty="0" smtClean="0">
                <a:latin typeface="Arial"/>
                <a:cs typeface="Arial"/>
              </a:rPr>
              <a:t>l </a:t>
            </a:r>
            <a:r>
              <a:rPr sz="1200" spc="-5" dirty="0" smtClean="0">
                <a:latin typeface="Arial"/>
                <a:cs typeface="Arial"/>
              </a:rPr>
              <a:t>rec</a:t>
            </a:r>
            <a:r>
              <a:rPr sz="1200" spc="-10" dirty="0" smtClean="0">
                <a:latin typeface="Arial"/>
                <a:cs typeface="Arial"/>
              </a:rPr>
              <a:t>a</a:t>
            </a:r>
            <a:r>
              <a:rPr sz="1200" spc="-5" dirty="0" smtClean="0">
                <a:latin typeface="Arial"/>
                <a:cs typeface="Arial"/>
              </a:rPr>
              <a:t>l</a:t>
            </a:r>
            <a:r>
              <a:rPr sz="1200" spc="0" dirty="0" smtClean="0">
                <a:latin typeface="Arial"/>
                <a:cs typeface="Arial"/>
              </a:rPr>
              <a:t>l </a:t>
            </a:r>
            <a:r>
              <a:rPr sz="1200" spc="-10" dirty="0" smtClean="0">
                <a:latin typeface="Arial"/>
                <a:cs typeface="Arial"/>
              </a:rPr>
              <a:t>h</a:t>
            </a:r>
            <a:r>
              <a:rPr sz="1200" spc="-5" dirty="0" smtClean="0">
                <a:latin typeface="Arial"/>
                <a:cs typeface="Arial"/>
              </a:rPr>
              <a:t>e</a:t>
            </a:r>
            <a:r>
              <a:rPr sz="1200" spc="0" dirty="0" smtClean="0">
                <a:latin typeface="Arial"/>
                <a:cs typeface="Arial"/>
              </a:rPr>
              <a:t>r </a:t>
            </a:r>
            <a:r>
              <a:rPr sz="1200" spc="-5" dirty="0" smtClean="0">
                <a:latin typeface="Arial"/>
                <a:cs typeface="Arial"/>
              </a:rPr>
              <a:t>acti</a:t>
            </a:r>
            <a:r>
              <a:rPr sz="1200" spc="-10" dirty="0" smtClean="0">
                <a:latin typeface="Arial"/>
                <a:cs typeface="Arial"/>
              </a:rPr>
              <a:t>o</a:t>
            </a:r>
            <a:r>
              <a:rPr sz="1200" spc="-5" dirty="0" smtClean="0">
                <a:latin typeface="Arial"/>
                <a:cs typeface="Arial"/>
              </a:rPr>
              <a:t>n</a:t>
            </a:r>
            <a:r>
              <a:rPr sz="1200" spc="0" dirty="0" smtClean="0">
                <a:latin typeface="Arial"/>
                <a:cs typeface="Arial"/>
              </a:rPr>
              <a:t>s</a:t>
            </a:r>
            <a:r>
              <a:rPr sz="1200" spc="5" dirty="0" smtClean="0">
                <a:latin typeface="Arial"/>
                <a:cs typeface="Arial"/>
              </a:rPr>
              <a:t> </a:t>
            </a:r>
            <a:r>
              <a:rPr sz="1200" spc="-5" dirty="0" smtClean="0">
                <a:latin typeface="Arial"/>
                <a:cs typeface="Arial"/>
              </a:rPr>
              <a:t>w</a:t>
            </a:r>
            <a:r>
              <a:rPr sz="1200" spc="-10" dirty="0" smtClean="0">
                <a:latin typeface="Arial"/>
                <a:cs typeface="Arial"/>
              </a:rPr>
              <a:t>h</a:t>
            </a:r>
            <a:r>
              <a:rPr sz="1200" spc="-5" dirty="0" smtClean="0">
                <a:latin typeface="Arial"/>
                <a:cs typeface="Arial"/>
              </a:rPr>
              <a:t>e</a:t>
            </a:r>
            <a:r>
              <a:rPr sz="1200" spc="0" dirty="0" smtClean="0">
                <a:latin typeface="Arial"/>
                <a:cs typeface="Arial"/>
              </a:rPr>
              <a:t>n </a:t>
            </a:r>
            <a:r>
              <a:rPr sz="1200" spc="-10" dirty="0" smtClean="0">
                <a:latin typeface="Arial"/>
                <a:cs typeface="Arial"/>
              </a:rPr>
              <a:t>p</a:t>
            </a:r>
            <a:r>
              <a:rPr sz="1200" spc="-5" dirty="0" smtClean="0">
                <a:latin typeface="Arial"/>
                <a:cs typeface="Arial"/>
              </a:rPr>
              <a:t>ass</a:t>
            </a:r>
            <a:r>
              <a:rPr sz="1200" spc="-10" dirty="0" smtClean="0">
                <a:latin typeface="Arial"/>
                <a:cs typeface="Arial"/>
              </a:rPr>
              <a:t>i</a:t>
            </a:r>
            <a:r>
              <a:rPr sz="1200" spc="-5" dirty="0" smtClean="0">
                <a:latin typeface="Arial"/>
                <a:cs typeface="Arial"/>
              </a:rPr>
              <a:t>n</a:t>
            </a:r>
            <a:r>
              <a:rPr sz="1200" spc="0" dirty="0" smtClean="0">
                <a:latin typeface="Arial"/>
                <a:cs typeface="Arial"/>
              </a:rPr>
              <a:t>g </a:t>
            </a:r>
            <a:r>
              <a:rPr sz="1200" spc="-5" dirty="0" smtClean="0">
                <a:latin typeface="Arial"/>
                <a:cs typeface="Arial"/>
              </a:rPr>
              <a:t>thr</a:t>
            </a:r>
            <a:r>
              <a:rPr sz="1200" spc="-10" dirty="0" smtClean="0">
                <a:latin typeface="Arial"/>
                <a:cs typeface="Arial"/>
              </a:rPr>
              <a:t>o</a:t>
            </a:r>
            <a:r>
              <a:rPr sz="1200" spc="-5" dirty="0" smtClean="0">
                <a:latin typeface="Arial"/>
                <a:cs typeface="Arial"/>
              </a:rPr>
              <a:t>u</a:t>
            </a:r>
            <a:r>
              <a:rPr sz="1200" spc="-10" dirty="0" smtClean="0">
                <a:latin typeface="Arial"/>
                <a:cs typeface="Arial"/>
              </a:rPr>
              <a:t>g</a:t>
            </a:r>
            <a:r>
              <a:rPr sz="1200" spc="0" dirty="0" smtClean="0">
                <a:latin typeface="Arial"/>
                <a:cs typeface="Arial"/>
              </a:rPr>
              <a:t>h </a:t>
            </a:r>
            <a:r>
              <a:rPr sz="1200" spc="-5" dirty="0" smtClean="0">
                <a:latin typeface="Arial"/>
                <a:cs typeface="Arial"/>
              </a:rPr>
              <a:t>t</a:t>
            </a:r>
            <a:r>
              <a:rPr sz="1200" spc="-10" dirty="0" smtClean="0">
                <a:latin typeface="Arial"/>
                <a:cs typeface="Arial"/>
              </a:rPr>
              <a:t>h</a:t>
            </a:r>
            <a:r>
              <a:rPr sz="1200" spc="0" dirty="0" smtClean="0">
                <a:latin typeface="Arial"/>
                <a:cs typeface="Arial"/>
              </a:rPr>
              <a:t>e</a:t>
            </a:r>
            <a:r>
              <a:rPr sz="1200" spc="-10" dirty="0" smtClean="0">
                <a:latin typeface="Arial"/>
                <a:cs typeface="Arial"/>
              </a:rPr>
              <a:t> </a:t>
            </a:r>
            <a:r>
              <a:rPr sz="1200" spc="-5" dirty="0" smtClean="0">
                <a:latin typeface="Arial"/>
                <a:cs typeface="Arial"/>
              </a:rPr>
              <a:t>Ros</a:t>
            </a:r>
            <a:r>
              <a:rPr sz="1200" spc="0" dirty="0" smtClean="0">
                <a:latin typeface="Arial"/>
                <a:cs typeface="Arial"/>
              </a:rPr>
              <a:t>a </a:t>
            </a:r>
            <a:r>
              <a:rPr sz="1200" spc="-5" dirty="0" smtClean="0">
                <a:latin typeface="Arial"/>
                <a:cs typeface="Arial"/>
              </a:rPr>
              <a:t>Parks Station</a:t>
            </a:r>
            <a:r>
              <a:rPr sz="1200" spc="0" dirty="0" smtClean="0">
                <a:latin typeface="Arial"/>
                <a:cs typeface="Arial"/>
              </a:rPr>
              <a:t>. </a:t>
            </a:r>
            <a:r>
              <a:rPr sz="1200" spc="-5" dirty="0" smtClean="0">
                <a:latin typeface="Arial"/>
                <a:cs typeface="Arial"/>
              </a:rPr>
              <a:t>Park</a:t>
            </a:r>
            <a:r>
              <a:rPr sz="1200" spc="0" dirty="0" smtClean="0">
                <a:latin typeface="Arial"/>
                <a:cs typeface="Arial"/>
              </a:rPr>
              <a:t>s </a:t>
            </a:r>
            <a:r>
              <a:rPr sz="1200" spc="-5" dirty="0" smtClean="0">
                <a:latin typeface="Arial"/>
                <a:cs typeface="Arial"/>
              </a:rPr>
              <a:t>wa</a:t>
            </a:r>
            <a:r>
              <a:rPr sz="1200" spc="0" dirty="0" smtClean="0">
                <a:latin typeface="Arial"/>
                <a:cs typeface="Arial"/>
              </a:rPr>
              <a:t>s </a:t>
            </a:r>
            <a:r>
              <a:rPr sz="1200" spc="-5" dirty="0" smtClean="0">
                <a:latin typeface="Arial"/>
                <a:cs typeface="Arial"/>
              </a:rPr>
              <a:t>arreste</a:t>
            </a:r>
            <a:r>
              <a:rPr sz="1200" spc="0" dirty="0" smtClean="0">
                <a:latin typeface="Arial"/>
                <a:cs typeface="Arial"/>
              </a:rPr>
              <a:t>d</a:t>
            </a:r>
            <a:r>
              <a:rPr sz="1200" spc="-10" dirty="0" smtClean="0">
                <a:latin typeface="Arial"/>
                <a:cs typeface="Arial"/>
              </a:rPr>
              <a:t> </a:t>
            </a:r>
            <a:r>
              <a:rPr sz="1200" spc="-5" dirty="0" smtClean="0">
                <a:latin typeface="Arial"/>
                <a:cs typeface="Arial"/>
              </a:rPr>
              <a:t>a</a:t>
            </a:r>
            <a:r>
              <a:rPr sz="1200" spc="0" dirty="0" smtClean="0">
                <a:latin typeface="Arial"/>
                <a:cs typeface="Arial"/>
              </a:rPr>
              <a:t>s</a:t>
            </a:r>
            <a:r>
              <a:rPr sz="1200" spc="-5" dirty="0" smtClean="0">
                <a:latin typeface="Arial"/>
                <a:cs typeface="Arial"/>
              </a:rPr>
              <a:t> th</a:t>
            </a:r>
            <a:r>
              <a:rPr sz="1200" spc="0" dirty="0" smtClean="0">
                <a:latin typeface="Arial"/>
                <a:cs typeface="Arial"/>
              </a:rPr>
              <a:t>e</a:t>
            </a:r>
            <a:r>
              <a:rPr sz="1200" spc="-5" dirty="0" smtClean="0">
                <a:latin typeface="Arial"/>
                <a:cs typeface="Arial"/>
              </a:rPr>
              <a:t> resul</a:t>
            </a:r>
            <a:r>
              <a:rPr sz="1200" spc="0" dirty="0" smtClean="0">
                <a:latin typeface="Arial"/>
                <a:cs typeface="Arial"/>
              </a:rPr>
              <a:t>t</a:t>
            </a:r>
            <a:r>
              <a:rPr sz="1200" spc="-5" dirty="0" smtClean="0">
                <a:latin typeface="Arial"/>
                <a:cs typeface="Arial"/>
              </a:rPr>
              <a:t> o</a:t>
            </a:r>
            <a:r>
              <a:rPr sz="1200" spc="0" dirty="0" smtClean="0">
                <a:latin typeface="Arial"/>
                <a:cs typeface="Arial"/>
              </a:rPr>
              <a:t>f</a:t>
            </a:r>
            <a:r>
              <a:rPr sz="1200" spc="-5" dirty="0" smtClean="0">
                <a:latin typeface="Arial"/>
                <a:cs typeface="Arial"/>
              </a:rPr>
              <a:t> he</a:t>
            </a:r>
            <a:r>
              <a:rPr sz="1200" spc="0" dirty="0" smtClean="0">
                <a:latin typeface="Arial"/>
                <a:cs typeface="Arial"/>
              </a:rPr>
              <a:t>r</a:t>
            </a:r>
            <a:r>
              <a:rPr sz="1200" spc="-5" dirty="0" smtClean="0">
                <a:latin typeface="Arial"/>
                <a:cs typeface="Arial"/>
              </a:rPr>
              <a:t> quie</a:t>
            </a:r>
            <a:r>
              <a:rPr sz="1200" spc="0" dirty="0" smtClean="0">
                <a:latin typeface="Arial"/>
                <a:cs typeface="Arial"/>
              </a:rPr>
              <a:t>t </a:t>
            </a:r>
            <a:r>
              <a:rPr sz="1200" spc="-5" dirty="0" smtClean="0">
                <a:latin typeface="Arial"/>
                <a:cs typeface="Arial"/>
              </a:rPr>
              <a:t>protest</a:t>
            </a:r>
            <a:r>
              <a:rPr sz="1200" spc="0" dirty="0" smtClean="0">
                <a:latin typeface="Arial"/>
                <a:cs typeface="Arial"/>
              </a:rPr>
              <a:t>. </a:t>
            </a:r>
            <a:r>
              <a:rPr sz="1200" spc="-5" dirty="0" smtClean="0">
                <a:latin typeface="Arial"/>
                <a:cs typeface="Arial"/>
              </a:rPr>
              <a:t>He</a:t>
            </a:r>
            <a:r>
              <a:rPr sz="1200" spc="0" dirty="0" smtClean="0">
                <a:latin typeface="Arial"/>
                <a:cs typeface="Arial"/>
              </a:rPr>
              <a:t>r </a:t>
            </a:r>
            <a:r>
              <a:rPr sz="1200" spc="-5" dirty="0" smtClean="0">
                <a:latin typeface="Arial"/>
                <a:cs typeface="Arial"/>
              </a:rPr>
              <a:t>def</a:t>
            </a:r>
            <a:r>
              <a:rPr sz="1200" spc="-10" dirty="0" smtClean="0">
                <a:latin typeface="Arial"/>
                <a:cs typeface="Arial"/>
              </a:rPr>
              <a:t>i</a:t>
            </a:r>
            <a:r>
              <a:rPr sz="1200" spc="-5" dirty="0" smtClean="0">
                <a:latin typeface="Arial"/>
                <a:cs typeface="Arial"/>
              </a:rPr>
              <a:t>anc</a:t>
            </a:r>
            <a:r>
              <a:rPr sz="1200" spc="0" dirty="0" smtClean="0">
                <a:latin typeface="Arial"/>
                <a:cs typeface="Arial"/>
              </a:rPr>
              <a:t>e </a:t>
            </a:r>
            <a:r>
              <a:rPr sz="1200" spc="-5" dirty="0" smtClean="0">
                <a:latin typeface="Arial"/>
                <a:cs typeface="Arial"/>
              </a:rPr>
              <a:t>touc</a:t>
            </a:r>
            <a:r>
              <a:rPr sz="1200" spc="-10" dirty="0" smtClean="0">
                <a:latin typeface="Arial"/>
                <a:cs typeface="Arial"/>
              </a:rPr>
              <a:t>h</a:t>
            </a:r>
            <a:r>
              <a:rPr sz="1200" spc="-5" dirty="0" smtClean="0">
                <a:latin typeface="Arial"/>
                <a:cs typeface="Arial"/>
              </a:rPr>
              <a:t>e</a:t>
            </a:r>
            <a:r>
              <a:rPr sz="1200" spc="0" dirty="0" smtClean="0">
                <a:latin typeface="Arial"/>
                <a:cs typeface="Arial"/>
              </a:rPr>
              <a:t>d</a:t>
            </a:r>
            <a:r>
              <a:rPr sz="1200" spc="-5" dirty="0" smtClean="0">
                <a:latin typeface="Arial"/>
                <a:cs typeface="Arial"/>
              </a:rPr>
              <a:t> of</a:t>
            </a:r>
            <a:r>
              <a:rPr sz="1200" spc="0" dirty="0" smtClean="0">
                <a:latin typeface="Arial"/>
                <a:cs typeface="Arial"/>
              </a:rPr>
              <a:t>f</a:t>
            </a:r>
            <a:r>
              <a:rPr sz="1200" spc="-5" dirty="0" smtClean="0">
                <a:latin typeface="Arial"/>
                <a:cs typeface="Arial"/>
              </a:rPr>
              <a:t> </a:t>
            </a:r>
            <a:r>
              <a:rPr sz="1200" spc="0" dirty="0" smtClean="0">
                <a:latin typeface="Arial"/>
                <a:cs typeface="Arial"/>
              </a:rPr>
              <a:t>a</a:t>
            </a:r>
            <a:r>
              <a:rPr sz="1200" spc="-5" dirty="0" smtClean="0">
                <a:latin typeface="Arial"/>
                <a:cs typeface="Arial"/>
              </a:rPr>
              <a:t> wav</a:t>
            </a:r>
            <a:r>
              <a:rPr sz="1200" spc="0" dirty="0" smtClean="0">
                <a:latin typeface="Arial"/>
                <a:cs typeface="Arial"/>
              </a:rPr>
              <a:t>e</a:t>
            </a:r>
            <a:r>
              <a:rPr sz="1200" spc="-5" dirty="0" smtClean="0">
                <a:latin typeface="Arial"/>
                <a:cs typeface="Arial"/>
              </a:rPr>
              <a:t> o</a:t>
            </a:r>
            <a:r>
              <a:rPr sz="1200" spc="0" dirty="0" smtClean="0">
                <a:latin typeface="Arial"/>
                <a:cs typeface="Arial"/>
              </a:rPr>
              <a:t>f</a:t>
            </a:r>
            <a:r>
              <a:rPr sz="1200" spc="-5" dirty="0" smtClean="0">
                <a:latin typeface="Arial"/>
                <a:cs typeface="Arial"/>
              </a:rPr>
              <a:t> othe</a:t>
            </a:r>
            <a:r>
              <a:rPr sz="1200" spc="0" dirty="0" smtClean="0">
                <a:latin typeface="Arial"/>
                <a:cs typeface="Arial"/>
              </a:rPr>
              <a:t>r</a:t>
            </a:r>
            <a:r>
              <a:rPr sz="1200" spc="-5" dirty="0" smtClean="0">
                <a:latin typeface="Arial"/>
                <a:cs typeface="Arial"/>
              </a:rPr>
              <a:t> non- vio</a:t>
            </a:r>
            <a:r>
              <a:rPr sz="1200" spc="-10" dirty="0" smtClean="0">
                <a:latin typeface="Arial"/>
                <a:cs typeface="Arial"/>
              </a:rPr>
              <a:t>l</a:t>
            </a:r>
            <a:r>
              <a:rPr sz="1200" spc="-5" dirty="0" smtClean="0">
                <a:latin typeface="Arial"/>
                <a:cs typeface="Arial"/>
              </a:rPr>
              <a:t>en</a:t>
            </a:r>
            <a:r>
              <a:rPr sz="1200" spc="0" dirty="0" smtClean="0">
                <a:latin typeface="Arial"/>
                <a:cs typeface="Arial"/>
              </a:rPr>
              <a:t>t</a:t>
            </a:r>
            <a:r>
              <a:rPr sz="1200" spc="-5" dirty="0" smtClean="0">
                <a:latin typeface="Arial"/>
                <a:cs typeface="Arial"/>
              </a:rPr>
              <a:t> civi</a:t>
            </a:r>
            <a:r>
              <a:rPr sz="1200" spc="0" dirty="0" smtClean="0">
                <a:latin typeface="Arial"/>
                <a:cs typeface="Arial"/>
              </a:rPr>
              <a:t>l</a:t>
            </a:r>
            <a:r>
              <a:rPr sz="1200" spc="-5" dirty="0" smtClean="0">
                <a:latin typeface="Arial"/>
                <a:cs typeface="Arial"/>
              </a:rPr>
              <a:t> right</a:t>
            </a:r>
            <a:r>
              <a:rPr sz="1200" spc="0" dirty="0" smtClean="0">
                <a:latin typeface="Arial"/>
                <a:cs typeface="Arial"/>
              </a:rPr>
              <a:t>s</a:t>
            </a:r>
            <a:r>
              <a:rPr sz="1200" spc="-5" dirty="0" smtClean="0">
                <a:latin typeface="Arial"/>
                <a:cs typeface="Arial"/>
              </a:rPr>
              <a:t> demonstration</a:t>
            </a:r>
            <a:r>
              <a:rPr sz="1200" spc="0" dirty="0" smtClean="0">
                <a:latin typeface="Arial"/>
                <a:cs typeface="Arial"/>
              </a:rPr>
              <a:t>s </a:t>
            </a:r>
            <a:r>
              <a:rPr sz="1200" spc="-5" dirty="0" smtClean="0">
                <a:latin typeface="Arial"/>
                <a:cs typeface="Arial"/>
              </a:rPr>
              <a:t>throu</a:t>
            </a:r>
            <a:r>
              <a:rPr sz="1200" spc="-15" dirty="0" smtClean="0">
                <a:latin typeface="Arial"/>
                <a:cs typeface="Arial"/>
              </a:rPr>
              <a:t>g</a:t>
            </a:r>
            <a:r>
              <a:rPr sz="1200" spc="-5" dirty="0" smtClean="0">
                <a:latin typeface="Arial"/>
                <a:cs typeface="Arial"/>
              </a:rPr>
              <a:t>hou</a:t>
            </a:r>
            <a:r>
              <a:rPr sz="1200" spc="0" dirty="0" smtClean="0">
                <a:latin typeface="Arial"/>
                <a:cs typeface="Arial"/>
              </a:rPr>
              <a:t>t </a:t>
            </a:r>
            <a:r>
              <a:rPr sz="1200" spc="-5" dirty="0" smtClean="0">
                <a:latin typeface="Arial"/>
                <a:cs typeface="Arial"/>
              </a:rPr>
              <a:t>th</a:t>
            </a:r>
            <a:r>
              <a:rPr sz="1200" spc="0" dirty="0" smtClean="0">
                <a:latin typeface="Arial"/>
                <a:cs typeface="Arial"/>
              </a:rPr>
              <a:t>e </a:t>
            </a:r>
            <a:r>
              <a:rPr sz="1200" spc="-5" dirty="0" smtClean="0">
                <a:latin typeface="Arial"/>
                <a:cs typeface="Arial"/>
              </a:rPr>
              <a:t>Sout</a:t>
            </a:r>
            <a:r>
              <a:rPr sz="1200" spc="0" dirty="0" smtClean="0">
                <a:latin typeface="Arial"/>
                <a:cs typeface="Arial"/>
              </a:rPr>
              <a:t>h </a:t>
            </a:r>
            <a:r>
              <a:rPr sz="1200" spc="-5" dirty="0" smtClean="0">
                <a:latin typeface="Arial"/>
                <a:cs typeface="Arial"/>
              </a:rPr>
              <a:t>an</a:t>
            </a:r>
            <a:r>
              <a:rPr sz="1200" spc="0" dirty="0" smtClean="0">
                <a:latin typeface="Arial"/>
                <a:cs typeface="Arial"/>
              </a:rPr>
              <a:t>d </a:t>
            </a:r>
            <a:r>
              <a:rPr sz="1200" spc="-5" dirty="0" smtClean="0">
                <a:latin typeface="Arial"/>
                <a:cs typeface="Arial"/>
              </a:rPr>
              <a:t>th</a:t>
            </a:r>
            <a:r>
              <a:rPr sz="1200" spc="0" dirty="0" smtClean="0">
                <a:latin typeface="Arial"/>
                <a:cs typeface="Arial"/>
              </a:rPr>
              <a:t>e </a:t>
            </a:r>
            <a:r>
              <a:rPr sz="1200" spc="-5" dirty="0" smtClean="0">
                <a:latin typeface="Arial"/>
                <a:cs typeface="Arial"/>
              </a:rPr>
              <a:t>res</a:t>
            </a:r>
            <a:r>
              <a:rPr sz="1200" spc="0" dirty="0" smtClean="0">
                <a:latin typeface="Arial"/>
                <a:cs typeface="Arial"/>
              </a:rPr>
              <a:t>t </a:t>
            </a:r>
            <a:r>
              <a:rPr sz="1200" spc="-5" dirty="0" smtClean="0">
                <a:latin typeface="Arial"/>
                <a:cs typeface="Arial"/>
              </a:rPr>
              <a:t>o</a:t>
            </a:r>
            <a:r>
              <a:rPr sz="1200" spc="0" dirty="0" smtClean="0">
                <a:latin typeface="Arial"/>
                <a:cs typeface="Arial"/>
              </a:rPr>
              <a:t>f</a:t>
            </a:r>
            <a:r>
              <a:rPr sz="1200" spc="-10" dirty="0" smtClean="0">
                <a:latin typeface="Arial"/>
                <a:cs typeface="Arial"/>
              </a:rPr>
              <a:t> </a:t>
            </a:r>
            <a:r>
              <a:rPr sz="1200" spc="-5" dirty="0" smtClean="0">
                <a:latin typeface="Arial"/>
                <a:cs typeface="Arial"/>
              </a:rPr>
              <a:t>country</a:t>
            </a:r>
            <a:r>
              <a:rPr sz="1200" spc="0" dirty="0" smtClean="0">
                <a:latin typeface="Arial"/>
                <a:cs typeface="Arial"/>
              </a:rPr>
              <a:t>, </a:t>
            </a:r>
            <a:r>
              <a:rPr sz="1200" spc="-5" dirty="0" smtClean="0">
                <a:latin typeface="Arial"/>
                <a:cs typeface="Arial"/>
              </a:rPr>
              <a:t>an</a:t>
            </a:r>
            <a:r>
              <a:rPr sz="1200" spc="0" dirty="0" smtClean="0">
                <a:latin typeface="Arial"/>
                <a:cs typeface="Arial"/>
              </a:rPr>
              <a:t>d </a:t>
            </a:r>
            <a:r>
              <a:rPr sz="1200" spc="-10" dirty="0" smtClean="0">
                <a:latin typeface="Arial"/>
                <a:cs typeface="Arial"/>
              </a:rPr>
              <a:t>l</a:t>
            </a:r>
            <a:r>
              <a:rPr sz="1200" spc="-5" dirty="0" smtClean="0">
                <a:latin typeface="Arial"/>
                <a:cs typeface="Arial"/>
              </a:rPr>
              <a:t>e</a:t>
            </a:r>
            <a:r>
              <a:rPr sz="1200" spc="0" dirty="0" smtClean="0">
                <a:latin typeface="Arial"/>
                <a:cs typeface="Arial"/>
              </a:rPr>
              <a:t>d </a:t>
            </a:r>
            <a:r>
              <a:rPr sz="1200" spc="-5" dirty="0" smtClean="0">
                <a:latin typeface="Arial"/>
                <a:cs typeface="Arial"/>
              </a:rPr>
              <a:t>t</a:t>
            </a:r>
            <a:r>
              <a:rPr sz="1200" spc="0" dirty="0" smtClean="0">
                <a:latin typeface="Arial"/>
                <a:cs typeface="Arial"/>
              </a:rPr>
              <a:t>o a </a:t>
            </a:r>
            <a:r>
              <a:rPr sz="1200" spc="-5" dirty="0" smtClean="0">
                <a:latin typeface="Arial"/>
                <a:cs typeface="Arial"/>
              </a:rPr>
              <a:t>boycot</a:t>
            </a:r>
            <a:r>
              <a:rPr sz="1200" spc="0" dirty="0" smtClean="0">
                <a:latin typeface="Arial"/>
                <a:cs typeface="Arial"/>
              </a:rPr>
              <a:t>t </a:t>
            </a:r>
            <a:r>
              <a:rPr sz="1200" spc="-5" dirty="0" smtClean="0">
                <a:latin typeface="Arial"/>
                <a:cs typeface="Arial"/>
              </a:rPr>
              <a:t>of Montg</a:t>
            </a:r>
            <a:r>
              <a:rPr sz="1200" spc="-10" dirty="0" smtClean="0">
                <a:latin typeface="Arial"/>
                <a:cs typeface="Arial"/>
              </a:rPr>
              <a:t>o</a:t>
            </a:r>
            <a:r>
              <a:rPr sz="1200" spc="-5" dirty="0" smtClean="0">
                <a:latin typeface="Arial"/>
                <a:cs typeface="Arial"/>
              </a:rPr>
              <a:t>m</a:t>
            </a:r>
            <a:r>
              <a:rPr sz="1200" spc="-10" dirty="0" smtClean="0">
                <a:latin typeface="Arial"/>
                <a:cs typeface="Arial"/>
              </a:rPr>
              <a:t>e</a:t>
            </a:r>
            <a:r>
              <a:rPr sz="1200" spc="-5" dirty="0" smtClean="0">
                <a:latin typeface="Arial"/>
                <a:cs typeface="Arial"/>
              </a:rPr>
              <a:t>ry'</a:t>
            </a:r>
            <a:r>
              <a:rPr sz="1200" spc="0" dirty="0" smtClean="0">
                <a:latin typeface="Arial"/>
                <a:cs typeface="Arial"/>
              </a:rPr>
              <a:t>s </a:t>
            </a:r>
            <a:r>
              <a:rPr sz="1200" spc="-5" dirty="0" smtClean="0">
                <a:latin typeface="Arial"/>
                <a:cs typeface="Arial"/>
              </a:rPr>
              <a:t>cit</a:t>
            </a:r>
            <a:r>
              <a:rPr sz="1200" spc="0" dirty="0" smtClean="0">
                <a:latin typeface="Arial"/>
                <a:cs typeface="Arial"/>
              </a:rPr>
              <a:t>y </a:t>
            </a:r>
            <a:r>
              <a:rPr sz="1200" spc="-5" dirty="0" smtClean="0">
                <a:latin typeface="Arial"/>
                <a:cs typeface="Arial"/>
              </a:rPr>
              <a:t>bu</a:t>
            </a:r>
            <a:r>
              <a:rPr sz="1200" spc="0" dirty="0" smtClean="0">
                <a:latin typeface="Arial"/>
                <a:cs typeface="Arial"/>
              </a:rPr>
              <a:t>s </a:t>
            </a:r>
            <a:r>
              <a:rPr sz="1200" spc="-5" dirty="0" smtClean="0">
                <a:latin typeface="Arial"/>
                <a:cs typeface="Arial"/>
              </a:rPr>
              <a:t>syste</a:t>
            </a:r>
            <a:r>
              <a:rPr sz="1200" spc="0" dirty="0" smtClean="0">
                <a:latin typeface="Arial"/>
                <a:cs typeface="Arial"/>
              </a:rPr>
              <a:t>m </a:t>
            </a:r>
            <a:r>
              <a:rPr sz="1200" spc="-5" dirty="0" smtClean="0">
                <a:latin typeface="Arial"/>
                <a:cs typeface="Arial"/>
              </a:rPr>
              <a:t>w</a:t>
            </a:r>
            <a:r>
              <a:rPr sz="1200" spc="-10" dirty="0" smtClean="0">
                <a:latin typeface="Arial"/>
                <a:cs typeface="Arial"/>
              </a:rPr>
              <a:t>h</a:t>
            </a:r>
            <a:r>
              <a:rPr sz="1200" spc="-5" dirty="0" smtClean="0">
                <a:latin typeface="Arial"/>
                <a:cs typeface="Arial"/>
              </a:rPr>
              <a:t>ic</a:t>
            </a:r>
            <a:r>
              <a:rPr sz="1200" spc="0" dirty="0" smtClean="0">
                <a:latin typeface="Arial"/>
                <a:cs typeface="Arial"/>
              </a:rPr>
              <a:t>h </a:t>
            </a:r>
            <a:r>
              <a:rPr sz="1200" spc="-5" dirty="0" smtClean="0">
                <a:latin typeface="Arial"/>
                <a:cs typeface="Arial"/>
              </a:rPr>
              <a:t>laste</a:t>
            </a:r>
            <a:r>
              <a:rPr sz="1200" spc="0" dirty="0" smtClean="0">
                <a:latin typeface="Arial"/>
                <a:cs typeface="Arial"/>
              </a:rPr>
              <a:t>d </a:t>
            </a:r>
            <a:r>
              <a:rPr sz="1200" spc="-10" dirty="0" smtClean="0">
                <a:latin typeface="Arial"/>
                <a:cs typeface="Arial"/>
              </a:rPr>
              <a:t>3</a:t>
            </a:r>
            <a:r>
              <a:rPr sz="1200" spc="-5" dirty="0" smtClean="0">
                <a:latin typeface="Arial"/>
                <a:cs typeface="Arial"/>
              </a:rPr>
              <a:t>8</a:t>
            </a:r>
            <a:r>
              <a:rPr sz="1200" spc="0" dirty="0" smtClean="0">
                <a:latin typeface="Arial"/>
                <a:cs typeface="Arial"/>
              </a:rPr>
              <a:t>1 </a:t>
            </a:r>
            <a:r>
              <a:rPr sz="1200" spc="-10" dirty="0" smtClean="0">
                <a:latin typeface="Arial"/>
                <a:cs typeface="Arial"/>
              </a:rPr>
              <a:t>d</a:t>
            </a:r>
            <a:r>
              <a:rPr sz="1200" spc="-5" dirty="0" smtClean="0">
                <a:latin typeface="Arial"/>
                <a:cs typeface="Arial"/>
              </a:rPr>
              <a:t>ays</a:t>
            </a:r>
            <a:r>
              <a:rPr sz="1200" spc="0" dirty="0" smtClean="0">
                <a:latin typeface="Arial"/>
                <a:cs typeface="Arial"/>
              </a:rPr>
              <a:t>. </a:t>
            </a:r>
            <a:r>
              <a:rPr sz="1200" spc="-10" dirty="0" smtClean="0">
                <a:latin typeface="Arial"/>
                <a:cs typeface="Arial"/>
              </a:rPr>
              <a:t>T</a:t>
            </a:r>
            <a:r>
              <a:rPr sz="1200" spc="-5" dirty="0" smtClean="0">
                <a:latin typeface="Arial"/>
                <a:cs typeface="Arial"/>
              </a:rPr>
              <a:t>h</a:t>
            </a:r>
            <a:r>
              <a:rPr sz="1200" spc="0" dirty="0" smtClean="0">
                <a:latin typeface="Arial"/>
                <a:cs typeface="Arial"/>
              </a:rPr>
              <a:t>e</a:t>
            </a:r>
            <a:r>
              <a:rPr sz="1200" spc="-5" dirty="0" smtClean="0">
                <a:latin typeface="Arial"/>
                <a:cs typeface="Arial"/>
              </a:rPr>
              <a:t> re</a:t>
            </a:r>
            <a:r>
              <a:rPr sz="1200" spc="-10" dirty="0" smtClean="0">
                <a:latin typeface="Arial"/>
                <a:cs typeface="Arial"/>
              </a:rPr>
              <a:t>n</a:t>
            </a:r>
            <a:r>
              <a:rPr sz="1200" spc="-5" dirty="0" smtClean="0">
                <a:latin typeface="Arial"/>
                <a:cs typeface="Arial"/>
              </a:rPr>
              <a:t>ami</a:t>
            </a:r>
            <a:r>
              <a:rPr sz="1200" spc="-10" dirty="0" smtClean="0">
                <a:latin typeface="Arial"/>
                <a:cs typeface="Arial"/>
              </a:rPr>
              <a:t>n</a:t>
            </a:r>
            <a:r>
              <a:rPr sz="1200" spc="0" dirty="0" smtClean="0">
                <a:latin typeface="Arial"/>
                <a:cs typeface="Arial"/>
              </a:rPr>
              <a:t>g </a:t>
            </a:r>
            <a:r>
              <a:rPr sz="1200" spc="-5" dirty="0" smtClean="0">
                <a:latin typeface="Arial"/>
                <a:cs typeface="Arial"/>
              </a:rPr>
              <a:t>fol</a:t>
            </a:r>
            <a:r>
              <a:rPr sz="1200" spc="-10" dirty="0" smtClean="0">
                <a:latin typeface="Arial"/>
                <a:cs typeface="Arial"/>
              </a:rPr>
              <a:t>l</a:t>
            </a:r>
            <a:r>
              <a:rPr sz="1200" spc="-5" dirty="0" smtClean="0">
                <a:latin typeface="Arial"/>
                <a:cs typeface="Arial"/>
              </a:rPr>
              <a:t>ow</a:t>
            </a:r>
            <a:r>
              <a:rPr sz="1200" spc="0" dirty="0" smtClean="0">
                <a:latin typeface="Arial"/>
                <a:cs typeface="Arial"/>
              </a:rPr>
              <a:t>s</a:t>
            </a:r>
            <a:r>
              <a:rPr sz="1200" spc="-5" dirty="0" smtClean="0">
                <a:latin typeface="Arial"/>
                <a:cs typeface="Arial"/>
              </a:rPr>
              <a:t> </a:t>
            </a:r>
            <a:r>
              <a:rPr sz="1200" spc="0" dirty="0" smtClean="0">
                <a:latin typeface="Arial"/>
                <a:cs typeface="Arial"/>
              </a:rPr>
              <a:t>a</a:t>
            </a:r>
            <a:r>
              <a:rPr sz="1200" spc="-5" dirty="0" smtClean="0">
                <a:latin typeface="Arial"/>
                <a:cs typeface="Arial"/>
              </a:rPr>
              <a:t> cel</a:t>
            </a:r>
            <a:r>
              <a:rPr sz="1200" spc="-10" dirty="0" smtClean="0">
                <a:latin typeface="Arial"/>
                <a:cs typeface="Arial"/>
              </a:rPr>
              <a:t>e</a:t>
            </a:r>
            <a:r>
              <a:rPr sz="1200" spc="-5" dirty="0" smtClean="0">
                <a:latin typeface="Arial"/>
                <a:cs typeface="Arial"/>
              </a:rPr>
              <a:t>brati</a:t>
            </a:r>
            <a:r>
              <a:rPr sz="1200" spc="-10" dirty="0" smtClean="0">
                <a:latin typeface="Arial"/>
                <a:cs typeface="Arial"/>
              </a:rPr>
              <a:t>o</a:t>
            </a:r>
            <a:r>
              <a:rPr sz="1200" spc="0" dirty="0" smtClean="0">
                <a:latin typeface="Arial"/>
                <a:cs typeface="Arial"/>
              </a:rPr>
              <a:t>n</a:t>
            </a:r>
            <a:r>
              <a:rPr sz="1200" spc="-10" dirty="0" smtClean="0">
                <a:latin typeface="Arial"/>
                <a:cs typeface="Arial"/>
              </a:rPr>
              <a:t> </a:t>
            </a:r>
            <a:r>
              <a:rPr sz="1200" spc="-5" dirty="0" smtClean="0">
                <a:latin typeface="Arial"/>
                <a:cs typeface="Arial"/>
              </a:rPr>
              <a:t>o</a:t>
            </a:r>
            <a:r>
              <a:rPr sz="1200" spc="0" dirty="0" smtClean="0">
                <a:latin typeface="Arial"/>
                <a:cs typeface="Arial"/>
              </a:rPr>
              <a:t>n</a:t>
            </a:r>
            <a:r>
              <a:rPr sz="1200" spc="-5" dirty="0" smtClean="0">
                <a:latin typeface="Arial"/>
                <a:cs typeface="Arial"/>
              </a:rPr>
              <a:t> Marc</a:t>
            </a:r>
            <a:r>
              <a:rPr sz="1200" spc="0" dirty="0" smtClean="0">
                <a:latin typeface="Arial"/>
                <a:cs typeface="Arial"/>
              </a:rPr>
              <a:t>h</a:t>
            </a:r>
            <a:r>
              <a:rPr sz="1200" spc="-5" dirty="0" smtClean="0">
                <a:latin typeface="Arial"/>
                <a:cs typeface="Arial"/>
              </a:rPr>
              <a:t> 20</a:t>
            </a:r>
            <a:r>
              <a:rPr sz="1200" spc="0" dirty="0" smtClean="0">
                <a:latin typeface="Arial"/>
                <a:cs typeface="Arial"/>
              </a:rPr>
              <a:t>,</a:t>
            </a:r>
            <a:r>
              <a:rPr sz="1200" spc="-5" dirty="0" smtClean="0">
                <a:latin typeface="Arial"/>
                <a:cs typeface="Arial"/>
              </a:rPr>
              <a:t> </a:t>
            </a:r>
            <a:r>
              <a:rPr sz="1200" spc="-10" dirty="0" smtClean="0">
                <a:latin typeface="Arial"/>
                <a:cs typeface="Arial"/>
              </a:rPr>
              <a:t>1</a:t>
            </a:r>
            <a:r>
              <a:rPr sz="1200" spc="-5" dirty="0" smtClean="0">
                <a:latin typeface="Arial"/>
                <a:cs typeface="Arial"/>
              </a:rPr>
              <a:t>9</a:t>
            </a:r>
            <a:r>
              <a:rPr sz="1200" spc="-10" dirty="0" smtClean="0">
                <a:latin typeface="Arial"/>
                <a:cs typeface="Arial"/>
              </a:rPr>
              <a:t>9</a:t>
            </a:r>
            <a:r>
              <a:rPr sz="1200" spc="0" dirty="0" smtClean="0">
                <a:latin typeface="Arial"/>
                <a:cs typeface="Arial"/>
              </a:rPr>
              <a:t>8 </a:t>
            </a:r>
            <a:r>
              <a:rPr sz="1200" spc="-5" dirty="0" smtClean="0">
                <a:latin typeface="Arial"/>
                <a:cs typeface="Arial"/>
              </a:rPr>
              <a:t>whe</a:t>
            </a:r>
            <a:r>
              <a:rPr sz="1200" spc="0" dirty="0" smtClean="0">
                <a:latin typeface="Arial"/>
                <a:cs typeface="Arial"/>
              </a:rPr>
              <a:t>n</a:t>
            </a:r>
            <a:r>
              <a:rPr sz="1200" spc="-5" dirty="0" smtClean="0">
                <a:latin typeface="Arial"/>
                <a:cs typeface="Arial"/>
              </a:rPr>
              <a:t> offic</a:t>
            </a:r>
            <a:r>
              <a:rPr sz="1200" spc="-10" dirty="0" smtClean="0">
                <a:latin typeface="Arial"/>
                <a:cs typeface="Arial"/>
              </a:rPr>
              <a:t>i</a:t>
            </a:r>
            <a:r>
              <a:rPr sz="1200" spc="-5" dirty="0" smtClean="0">
                <a:latin typeface="Arial"/>
                <a:cs typeface="Arial"/>
              </a:rPr>
              <a:t>al</a:t>
            </a:r>
            <a:r>
              <a:rPr sz="1200" spc="0" dirty="0" smtClean="0">
                <a:latin typeface="Arial"/>
                <a:cs typeface="Arial"/>
              </a:rPr>
              <a:t>s</a:t>
            </a:r>
            <a:r>
              <a:rPr sz="1200" spc="-5" dirty="0" smtClean="0">
                <a:latin typeface="Arial"/>
                <a:cs typeface="Arial"/>
              </a:rPr>
              <a:t> unveile</a:t>
            </a:r>
            <a:r>
              <a:rPr sz="1200" spc="0" dirty="0" smtClean="0">
                <a:latin typeface="Arial"/>
                <a:cs typeface="Arial"/>
              </a:rPr>
              <a:t>d</a:t>
            </a:r>
            <a:r>
              <a:rPr sz="1200" spc="-5" dirty="0" smtClean="0">
                <a:latin typeface="Arial"/>
                <a:cs typeface="Arial"/>
              </a:rPr>
              <a:t> a</a:t>
            </a:r>
            <a:r>
              <a:rPr sz="1200" spc="0" dirty="0" smtClean="0">
                <a:latin typeface="Arial"/>
                <a:cs typeface="Arial"/>
              </a:rPr>
              <a:t>n</a:t>
            </a:r>
            <a:r>
              <a:rPr sz="1200" spc="-5" dirty="0" smtClean="0">
                <a:latin typeface="Arial"/>
                <a:cs typeface="Arial"/>
              </a:rPr>
              <a:t> art</a:t>
            </a:r>
            <a:r>
              <a:rPr sz="1200" spc="-10" dirty="0" smtClean="0">
                <a:latin typeface="Arial"/>
                <a:cs typeface="Arial"/>
              </a:rPr>
              <a:t>i</a:t>
            </a:r>
            <a:r>
              <a:rPr sz="1200" spc="-5" dirty="0" smtClean="0">
                <a:latin typeface="Arial"/>
                <a:cs typeface="Arial"/>
              </a:rPr>
              <a:t>st'</a:t>
            </a:r>
            <a:r>
              <a:rPr sz="1200" spc="0" dirty="0" smtClean="0">
                <a:latin typeface="Arial"/>
                <a:cs typeface="Arial"/>
              </a:rPr>
              <a:t>s</a:t>
            </a:r>
            <a:r>
              <a:rPr sz="1200" spc="-5" dirty="0" smtClean="0">
                <a:latin typeface="Arial"/>
                <a:cs typeface="Arial"/>
              </a:rPr>
              <a:t> render</a:t>
            </a:r>
            <a:r>
              <a:rPr sz="1200" spc="-10" dirty="0" smtClean="0">
                <a:latin typeface="Arial"/>
                <a:cs typeface="Arial"/>
              </a:rPr>
              <a:t>i</a:t>
            </a:r>
            <a:r>
              <a:rPr sz="1200" spc="-5" dirty="0" smtClean="0">
                <a:latin typeface="Arial"/>
                <a:cs typeface="Arial"/>
              </a:rPr>
              <a:t>n</a:t>
            </a:r>
            <a:r>
              <a:rPr sz="1200" spc="0" dirty="0" smtClean="0">
                <a:latin typeface="Arial"/>
                <a:cs typeface="Arial"/>
              </a:rPr>
              <a:t>g</a:t>
            </a:r>
            <a:r>
              <a:rPr sz="1200" spc="-5" dirty="0" smtClean="0">
                <a:latin typeface="Arial"/>
                <a:cs typeface="Arial"/>
              </a:rPr>
              <a:t> o</a:t>
            </a:r>
            <a:r>
              <a:rPr sz="1200" spc="0" dirty="0" smtClean="0">
                <a:latin typeface="Arial"/>
                <a:cs typeface="Arial"/>
              </a:rPr>
              <a:t>f</a:t>
            </a:r>
            <a:r>
              <a:rPr sz="1200" spc="-5" dirty="0" smtClean="0">
                <a:latin typeface="Arial"/>
                <a:cs typeface="Arial"/>
              </a:rPr>
              <a:t> </a:t>
            </a:r>
            <a:r>
              <a:rPr sz="1200" spc="0" dirty="0" smtClean="0">
                <a:latin typeface="Arial"/>
                <a:cs typeface="Arial"/>
              </a:rPr>
              <a:t>a</a:t>
            </a:r>
            <a:r>
              <a:rPr sz="1200" spc="-5" dirty="0" smtClean="0">
                <a:latin typeface="Arial"/>
                <a:cs typeface="Arial"/>
              </a:rPr>
              <a:t> bronz</a:t>
            </a:r>
            <a:r>
              <a:rPr sz="1200" spc="0" dirty="0" smtClean="0">
                <a:latin typeface="Arial"/>
                <a:cs typeface="Arial"/>
              </a:rPr>
              <a:t>e</a:t>
            </a:r>
            <a:r>
              <a:rPr sz="1200" spc="-5" dirty="0" smtClean="0">
                <a:latin typeface="Arial"/>
                <a:cs typeface="Arial"/>
              </a:rPr>
              <a:t> plaqu</a:t>
            </a:r>
            <a:r>
              <a:rPr sz="1200" spc="0" dirty="0" smtClean="0">
                <a:latin typeface="Arial"/>
                <a:cs typeface="Arial"/>
              </a:rPr>
              <a:t>e </a:t>
            </a:r>
            <a:r>
              <a:rPr sz="1200" spc="-5" dirty="0" smtClean="0">
                <a:latin typeface="Arial"/>
                <a:cs typeface="Arial"/>
              </a:rPr>
              <a:t>t</a:t>
            </a:r>
            <a:r>
              <a:rPr sz="1200" spc="0" dirty="0" smtClean="0">
                <a:latin typeface="Arial"/>
                <a:cs typeface="Arial"/>
              </a:rPr>
              <a:t>o</a:t>
            </a:r>
            <a:r>
              <a:rPr sz="1200" spc="-5" dirty="0" smtClean="0">
                <a:latin typeface="Arial"/>
                <a:cs typeface="Arial"/>
              </a:rPr>
              <a:t> b</a:t>
            </a:r>
            <a:r>
              <a:rPr sz="1200" spc="0" dirty="0" smtClean="0">
                <a:latin typeface="Arial"/>
                <a:cs typeface="Arial"/>
              </a:rPr>
              <a:t>e</a:t>
            </a:r>
            <a:r>
              <a:rPr sz="1200" spc="-5" dirty="0" smtClean="0">
                <a:latin typeface="Arial"/>
                <a:cs typeface="Arial"/>
              </a:rPr>
              <a:t> </a:t>
            </a:r>
            <a:r>
              <a:rPr sz="1200" spc="-10" dirty="0" smtClean="0">
                <a:latin typeface="Arial"/>
                <a:cs typeface="Arial"/>
              </a:rPr>
              <a:t>i</a:t>
            </a:r>
            <a:r>
              <a:rPr sz="1200" spc="-5" dirty="0" smtClean="0">
                <a:latin typeface="Arial"/>
                <a:cs typeface="Arial"/>
              </a:rPr>
              <a:t>nsta</a:t>
            </a:r>
            <a:r>
              <a:rPr sz="1200" spc="-10" dirty="0" smtClean="0">
                <a:latin typeface="Arial"/>
                <a:cs typeface="Arial"/>
              </a:rPr>
              <a:t>l</a:t>
            </a:r>
            <a:r>
              <a:rPr sz="1200" spc="-5" dirty="0" smtClean="0">
                <a:latin typeface="Arial"/>
                <a:cs typeface="Arial"/>
              </a:rPr>
              <a:t>le</a:t>
            </a:r>
            <a:r>
              <a:rPr sz="1200" spc="0" dirty="0" smtClean="0">
                <a:latin typeface="Arial"/>
                <a:cs typeface="Arial"/>
              </a:rPr>
              <a:t>d</a:t>
            </a:r>
            <a:r>
              <a:rPr sz="1200" spc="-5" dirty="0" smtClean="0">
                <a:latin typeface="Arial"/>
                <a:cs typeface="Arial"/>
              </a:rPr>
              <a:t> a</a:t>
            </a:r>
            <a:r>
              <a:rPr sz="1200" spc="0" dirty="0" smtClean="0">
                <a:latin typeface="Arial"/>
                <a:cs typeface="Arial"/>
              </a:rPr>
              <a:t>t</a:t>
            </a:r>
            <a:r>
              <a:rPr sz="1200" spc="-5" dirty="0" smtClean="0">
                <a:latin typeface="Arial"/>
                <a:cs typeface="Arial"/>
              </a:rPr>
              <a:t> </a:t>
            </a:r>
            <a:r>
              <a:rPr sz="1200" spc="0" dirty="0" smtClean="0">
                <a:latin typeface="Arial"/>
                <a:cs typeface="Arial"/>
              </a:rPr>
              <a:t>t</a:t>
            </a:r>
            <a:r>
              <a:rPr sz="1200" spc="-5" dirty="0" smtClean="0">
                <a:latin typeface="Arial"/>
                <a:cs typeface="Arial"/>
              </a:rPr>
              <a:t>h</a:t>
            </a:r>
            <a:r>
              <a:rPr sz="1200" spc="0" dirty="0" smtClean="0">
                <a:latin typeface="Arial"/>
                <a:cs typeface="Arial"/>
              </a:rPr>
              <a:t>e </a:t>
            </a:r>
            <a:r>
              <a:rPr sz="1200" spc="-5" dirty="0" smtClean="0">
                <a:latin typeface="Arial"/>
                <a:cs typeface="Arial"/>
              </a:rPr>
              <a:t>stat</a:t>
            </a:r>
            <a:r>
              <a:rPr sz="1200" spc="-10" dirty="0" smtClean="0">
                <a:latin typeface="Arial"/>
                <a:cs typeface="Arial"/>
              </a:rPr>
              <a:t>i</a:t>
            </a:r>
            <a:r>
              <a:rPr sz="1200" spc="-5" dirty="0" smtClean="0">
                <a:latin typeface="Arial"/>
                <a:cs typeface="Arial"/>
              </a:rPr>
              <a:t>o</a:t>
            </a:r>
            <a:r>
              <a:rPr sz="1200" spc="0" dirty="0" smtClean="0">
                <a:latin typeface="Arial"/>
                <a:cs typeface="Arial"/>
              </a:rPr>
              <a:t>n </a:t>
            </a:r>
            <a:r>
              <a:rPr sz="1200" spc="-10" dirty="0" smtClean="0">
                <a:latin typeface="Arial"/>
                <a:cs typeface="Arial"/>
              </a:rPr>
              <a:t>i</a:t>
            </a:r>
            <a:r>
              <a:rPr sz="1200" spc="0" dirty="0" smtClean="0">
                <a:latin typeface="Arial"/>
                <a:cs typeface="Arial"/>
              </a:rPr>
              <a:t>n </a:t>
            </a:r>
            <a:r>
              <a:rPr sz="1200" spc="-5" dirty="0" smtClean="0">
                <a:latin typeface="Arial"/>
                <a:cs typeface="Arial"/>
              </a:rPr>
              <a:t>Parks</a:t>
            </a:r>
            <a:r>
              <a:rPr sz="1200" spc="0" dirty="0" smtClean="0">
                <a:latin typeface="Arial"/>
                <a:cs typeface="Arial"/>
              </a:rPr>
              <a:t>' </a:t>
            </a:r>
            <a:r>
              <a:rPr sz="1200" spc="-5" dirty="0" smtClean="0">
                <a:latin typeface="Arial"/>
                <a:cs typeface="Arial"/>
              </a:rPr>
              <a:t>honor.</a:t>
            </a:r>
            <a:endParaRPr sz="1200" dirty="0">
              <a:latin typeface="Arial"/>
              <a:cs typeface="Arial"/>
            </a:endParaRPr>
          </a:p>
        </p:txBody>
      </p:sp>
      <p:sp>
        <p:nvSpPr>
          <p:cNvPr id="6" name="object 6"/>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304800" y="1676400"/>
            <a:ext cx="1428749" cy="923544"/>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304800" y="2914650"/>
            <a:ext cx="1266444" cy="1028700"/>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4572000" y="2857500"/>
            <a:ext cx="1031748" cy="1143000"/>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5562600" y="5715000"/>
            <a:ext cx="2133599" cy="845820"/>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1676400" y="2362200"/>
            <a:ext cx="794004" cy="152857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248400" y="2887217"/>
            <a:ext cx="1447800" cy="1081277"/>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p:nvPr/>
        </p:nvSpPr>
        <p:spPr>
          <a:xfrm>
            <a:off x="4048505" y="5867400"/>
            <a:ext cx="1047750" cy="790955"/>
          </a:xfrm>
          <a:prstGeom prst="rect">
            <a:avLst/>
          </a:prstGeom>
          <a:blipFill>
            <a:blip r:embed="rId9" cstate="print"/>
            <a:stretch>
              <a:fillRect/>
            </a:stretch>
          </a:blipFill>
        </p:spPr>
        <p:txBody>
          <a:bodyPr wrap="square" lIns="0" tIns="0" rIns="0" bIns="0" rtlCol="0">
            <a:noAutofit/>
          </a:bodyPr>
          <a:lstStyle/>
          <a:p>
            <a:endParaRPr/>
          </a:p>
        </p:txBody>
      </p:sp>
      <p:sp>
        <p:nvSpPr>
          <p:cNvPr id="14" name="object 14"/>
          <p:cNvSpPr/>
          <p:nvPr/>
        </p:nvSpPr>
        <p:spPr>
          <a:xfrm>
            <a:off x="2209800" y="5791200"/>
            <a:ext cx="1333499" cy="885444"/>
          </a:xfrm>
          <a:prstGeom prst="rect">
            <a:avLst/>
          </a:prstGeom>
          <a:blipFill>
            <a:blip r:embed="rId10" cstate="print"/>
            <a:stretch>
              <a:fillRect/>
            </a:stretch>
          </a:blipFill>
        </p:spPr>
        <p:txBody>
          <a:bodyPr wrap="square" lIns="0" tIns="0" rIns="0" bIns="0" rtlCol="0">
            <a:noAutofit/>
          </a:bodyPr>
          <a:lstStyle/>
          <a:p>
            <a:endParaRPr/>
          </a:p>
        </p:txBody>
      </p:sp>
      <p:sp>
        <p:nvSpPr>
          <p:cNvPr id="15" name="object 15"/>
          <p:cNvSpPr/>
          <p:nvPr/>
        </p:nvSpPr>
        <p:spPr>
          <a:xfrm>
            <a:off x="2438400" y="1676400"/>
            <a:ext cx="1047749" cy="1390650"/>
          </a:xfrm>
          <a:prstGeom prst="rect">
            <a:avLst/>
          </a:prstGeom>
          <a:blipFill>
            <a:blip r:embed="rId11" cstate="print"/>
            <a:stretch>
              <a:fillRect/>
            </a:stretch>
          </a:blipFill>
        </p:spPr>
        <p:txBody>
          <a:bodyPr wrap="square" lIns="0" tIns="0" rIns="0" bIns="0" rtlCol="0">
            <a:noAutofit/>
          </a:bodyPr>
          <a:lstStyle/>
          <a:p>
            <a:endParaRPr/>
          </a:p>
        </p:txBody>
      </p:sp>
      <p:sp>
        <p:nvSpPr>
          <p:cNvPr id="16" name="object 16"/>
          <p:cNvSpPr/>
          <p:nvPr/>
        </p:nvSpPr>
        <p:spPr>
          <a:xfrm>
            <a:off x="2895600" y="2829305"/>
            <a:ext cx="1295400" cy="1200150"/>
          </a:xfrm>
          <a:prstGeom prst="rect">
            <a:avLst/>
          </a:prstGeom>
          <a:blipFill>
            <a:blip r:embed="rId12"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257"/>
    </mc:Choice>
    <mc:Fallback xmlns="">
      <p:transition spd="slow" advTm="11257"/>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74320"/>
            <a:ext cx="7391400" cy="1021080"/>
          </a:xfrm>
          <a:custGeom>
            <a:avLst/>
            <a:gdLst/>
            <a:ahLst/>
            <a:cxnLst/>
            <a:rect l="l" t="t" r="r" b="b"/>
            <a:pathLst>
              <a:path w="7391400" h="1021080">
                <a:moveTo>
                  <a:pt x="0" y="0"/>
                </a:moveTo>
                <a:lnTo>
                  <a:pt x="0" y="1021080"/>
                </a:lnTo>
                <a:lnTo>
                  <a:pt x="7391400" y="1021080"/>
                </a:lnTo>
                <a:lnTo>
                  <a:pt x="7391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576069" y="290067"/>
            <a:ext cx="5000625" cy="981075"/>
          </a:xfrm>
          <a:prstGeom prst="rect">
            <a:avLst/>
          </a:prstGeom>
        </p:spPr>
        <p:txBody>
          <a:bodyPr vert="horz" wrap="square" lIns="0" tIns="0" rIns="0" bIns="0" rtlCol="0">
            <a:noAutofit/>
          </a:bodyPr>
          <a:lstStyle/>
          <a:p>
            <a:pPr marL="1664335" marR="12700" indent="-1652270">
              <a:lnSpc>
                <a:spcPct val="100000"/>
              </a:lnSpc>
            </a:pPr>
            <a:r>
              <a:rPr sz="3200" b="1" spc="-20" dirty="0" smtClean="0">
                <a:latin typeface="Berlin Sans FB Demi"/>
                <a:cs typeface="Berlin Sans FB Demi"/>
              </a:rPr>
              <a:t>Other Black Transportation</a:t>
            </a:r>
            <a:r>
              <a:rPr sz="3200" b="1" spc="-15" dirty="0" smtClean="0">
                <a:latin typeface="Berlin Sans FB Demi"/>
                <a:cs typeface="Berlin Sans FB Demi"/>
              </a:rPr>
              <a:t> Inventors</a:t>
            </a:r>
            <a:endParaRPr sz="3200">
              <a:latin typeface="Berlin Sans FB Demi"/>
              <a:cs typeface="Berlin Sans FB Demi"/>
            </a:endParaRPr>
          </a:p>
        </p:txBody>
      </p:sp>
      <p:sp>
        <p:nvSpPr>
          <p:cNvPr id="4" name="object 4"/>
          <p:cNvSpPr/>
          <p:nvPr/>
        </p:nvSpPr>
        <p:spPr>
          <a:xfrm>
            <a:off x="381000" y="1447800"/>
            <a:ext cx="7390638" cy="43434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178"/>
    </mc:Choice>
    <mc:Fallback xmlns="">
      <p:transition spd="slow" advTm="11178"/>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274320"/>
            <a:ext cx="7391400" cy="1097280"/>
          </a:xfrm>
          <a:custGeom>
            <a:avLst/>
            <a:gdLst/>
            <a:ahLst/>
            <a:cxnLst/>
            <a:rect l="l" t="t" r="r" b="b"/>
            <a:pathLst>
              <a:path w="7391400" h="1097280">
                <a:moveTo>
                  <a:pt x="0" y="0"/>
                </a:moveTo>
                <a:lnTo>
                  <a:pt x="0" y="1097280"/>
                </a:lnTo>
                <a:lnTo>
                  <a:pt x="7391400" y="1097280"/>
                </a:lnTo>
                <a:lnTo>
                  <a:pt x="7391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1499869" y="326644"/>
            <a:ext cx="5000625" cy="981075"/>
          </a:xfrm>
          <a:prstGeom prst="rect">
            <a:avLst/>
          </a:prstGeom>
        </p:spPr>
        <p:txBody>
          <a:bodyPr vert="horz" wrap="square" lIns="0" tIns="0" rIns="0" bIns="0" rtlCol="0">
            <a:noAutofit/>
          </a:bodyPr>
          <a:lstStyle/>
          <a:p>
            <a:pPr marL="1664335" marR="12700" indent="-1652270">
              <a:lnSpc>
                <a:spcPct val="100000"/>
              </a:lnSpc>
            </a:pPr>
            <a:r>
              <a:rPr sz="3200" b="1" spc="-20" dirty="0" smtClean="0">
                <a:latin typeface="Berlin Sans FB Demi"/>
                <a:cs typeface="Berlin Sans FB Demi"/>
              </a:rPr>
              <a:t>Other Black Transportation</a:t>
            </a:r>
            <a:r>
              <a:rPr sz="3200" b="1" spc="-15" dirty="0" smtClean="0">
                <a:latin typeface="Berlin Sans FB Demi"/>
                <a:cs typeface="Berlin Sans FB Demi"/>
              </a:rPr>
              <a:t> Inventors</a:t>
            </a:r>
            <a:endParaRPr sz="3200">
              <a:latin typeface="Berlin Sans FB Demi"/>
              <a:cs typeface="Berlin Sans FB Demi"/>
            </a:endParaRPr>
          </a:p>
        </p:txBody>
      </p:sp>
      <p:sp>
        <p:nvSpPr>
          <p:cNvPr id="4" name="object 4"/>
          <p:cNvSpPr/>
          <p:nvPr/>
        </p:nvSpPr>
        <p:spPr>
          <a:xfrm>
            <a:off x="457200" y="1524000"/>
            <a:ext cx="7314438" cy="424510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95072" y="5867400"/>
            <a:ext cx="1802129" cy="816101"/>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11201"/>
    </mc:Choice>
    <mc:Fallback xmlns="">
      <p:transition spd="slow" advTm="1120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694" y="4333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4" name="object 4"/>
          <p:cNvSpPr/>
          <p:nvPr/>
        </p:nvSpPr>
        <p:spPr>
          <a:xfrm>
            <a:off x="195072" y="5867400"/>
            <a:ext cx="1802129" cy="816101"/>
          </a:xfrm>
          <a:prstGeom prst="rect">
            <a:avLst/>
          </a:prstGeom>
          <a:blipFill>
            <a:blip r:embed="rId2" cstate="print"/>
            <a:stretch>
              <a:fillRect/>
            </a:stretch>
          </a:blipFill>
        </p:spPr>
        <p:txBody>
          <a:bodyPr wrap="square" lIns="0" tIns="0" rIns="0" bIns="0" rtlCol="0">
            <a:noAutofit/>
          </a:bodyPr>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2463710965"/>
              </p:ext>
            </p:extLst>
          </p:nvPr>
        </p:nvGraphicFramePr>
        <p:xfrm>
          <a:off x="659765" y="1421638"/>
          <a:ext cx="7054850" cy="4654644"/>
        </p:xfrm>
        <a:graphic>
          <a:graphicData uri="http://schemas.openxmlformats.org/drawingml/2006/table">
            <a:tbl>
              <a:tblPr firstRow="1" bandRow="1">
                <a:tableStyleId>{2D5ABB26-0587-4C30-8999-92F81FD0307C}</a:tableStyleId>
              </a:tblPr>
              <a:tblGrid>
                <a:gridCol w="44450"/>
                <a:gridCol w="6965950"/>
                <a:gridCol w="44450"/>
              </a:tblGrid>
              <a:tr h="178562">
                <a:tc>
                  <a:txBody>
                    <a:bodyPr/>
                    <a:lstStyle/>
                    <a:p>
                      <a:endParaRPr sz="3200" dirty="0">
                        <a:latin typeface="Berlin Sans FB Demi"/>
                        <a:cs typeface="Berlin Sans FB Demi"/>
                      </a:endParaRPr>
                    </a:p>
                  </a:txBody>
                  <a:tcPr marL="0" marR="0" marT="0" marB="0">
                    <a:lnL w="26670">
                      <a:solidFill>
                        <a:srgbClr val="000000"/>
                      </a:solidFill>
                      <a:prstDash val="solid"/>
                    </a:lnL>
                    <a:lnT w="14224">
                      <a:solidFill>
                        <a:srgbClr val="000000"/>
                      </a:solidFill>
                      <a:prstDash val="solid"/>
                    </a:lnT>
                    <a:solidFill>
                      <a:srgbClr val="CC3300"/>
                    </a:solidFill>
                  </a:tcPr>
                </a:tc>
                <a:tc>
                  <a:txBody>
                    <a:bodyPr/>
                    <a:lstStyle/>
                    <a:p>
                      <a:endParaRPr sz="3200" dirty="0">
                        <a:latin typeface="Berlin Sans FB Demi"/>
                        <a:cs typeface="Berlin Sans FB Demi"/>
                      </a:endParaRPr>
                    </a:p>
                  </a:txBody>
                  <a:tcPr marL="0" marR="0" marT="0" marB="0">
                    <a:lnR w="26670">
                      <a:solidFill>
                        <a:srgbClr val="000000"/>
                      </a:solidFill>
                      <a:prstDash val="solid"/>
                    </a:lnR>
                    <a:lnT w="27178">
                      <a:solidFill>
                        <a:srgbClr val="000000"/>
                      </a:solidFill>
                      <a:prstDash val="solid"/>
                    </a:lnT>
                    <a:lnB w="14224">
                      <a:solidFill>
                        <a:srgbClr val="000000"/>
                      </a:solidFill>
                      <a:prstDash val="solid"/>
                    </a:lnB>
                    <a:solidFill>
                      <a:srgbClr val="CC3300"/>
                    </a:solidFill>
                  </a:tcPr>
                </a:tc>
                <a:tc>
                  <a:txBody>
                    <a:bodyPr/>
                    <a:lstStyle/>
                    <a:p>
                      <a:endParaRPr sz="3200">
                        <a:latin typeface="Berlin Sans FB Demi"/>
                        <a:cs typeface="Berlin Sans FB Demi"/>
                      </a:endParaRPr>
                    </a:p>
                  </a:txBody>
                  <a:tcPr marL="0" marR="0" marT="0" marB="0">
                    <a:lnL w="26670">
                      <a:solidFill>
                        <a:srgbClr val="000000"/>
                      </a:solidFill>
                      <a:prstDash val="solid"/>
                    </a:lnL>
                    <a:lnR w="13970">
                      <a:solidFill>
                        <a:srgbClr val="000000"/>
                      </a:solidFill>
                      <a:prstDash val="solid"/>
                    </a:lnR>
                    <a:lnT w="14224">
                      <a:solidFill>
                        <a:srgbClr val="000000"/>
                      </a:solidFill>
                      <a:prstDash val="solid"/>
                    </a:lnT>
                  </a:tcPr>
                </a:tc>
              </a:tr>
              <a:tr h="3801204">
                <a:tc>
                  <a:txBody>
                    <a:bodyPr/>
                    <a:lstStyle/>
                    <a:p>
                      <a:endParaRPr sz="3200">
                        <a:latin typeface="Berlin Sans FB Demi"/>
                        <a:cs typeface="Berlin Sans FB Demi"/>
                      </a:endParaRPr>
                    </a:p>
                  </a:txBody>
                  <a:tcPr marL="0" marR="0" marT="0" marB="0">
                    <a:lnL w="26670">
                      <a:solidFill>
                        <a:srgbClr val="000000"/>
                      </a:solidFill>
                      <a:prstDash val="solid"/>
                    </a:lnL>
                    <a:lnR w="13970">
                      <a:solidFill>
                        <a:srgbClr val="000000"/>
                      </a:solidFill>
                      <a:prstDash val="solid"/>
                    </a:lnR>
                    <a:solidFill>
                      <a:srgbClr val="CC3300"/>
                    </a:solidFill>
                  </a:tcPr>
                </a:tc>
                <a:tc>
                  <a:txBody>
                    <a:bodyPr/>
                    <a:lstStyle/>
                    <a:p>
                      <a:pPr marR="12065" algn="ctr">
                        <a:lnSpc>
                          <a:spcPct val="100000"/>
                        </a:lnSpc>
                      </a:pPr>
                      <a:r>
                        <a:rPr lang="en-US" sz="2400" b="1" spc="-5" dirty="0" smtClean="0">
                          <a:latin typeface="Berlin Sans FB Demi"/>
                          <a:cs typeface="Berlin Sans FB Demi"/>
                        </a:rPr>
                        <a:t>June</a:t>
                      </a:r>
                      <a:r>
                        <a:rPr lang="en-US" sz="2400" b="1" spc="-5" baseline="0" dirty="0" smtClean="0">
                          <a:latin typeface="Berlin Sans FB Demi"/>
                          <a:cs typeface="Berlin Sans FB Demi"/>
                        </a:rPr>
                        <a:t> 19</a:t>
                      </a:r>
                      <a:r>
                        <a:rPr sz="2400" b="1" spc="0" dirty="0" smtClean="0">
                          <a:latin typeface="Berlin Sans FB Demi"/>
                          <a:cs typeface="Berlin Sans FB Demi"/>
                        </a:rPr>
                        <a:t>, </a:t>
                      </a:r>
                      <a:r>
                        <a:rPr sz="2400" b="1" spc="-5" dirty="0" smtClean="0">
                          <a:latin typeface="Berlin Sans FB Demi"/>
                          <a:cs typeface="Berlin Sans FB Demi"/>
                        </a:rPr>
                        <a:t>201</a:t>
                      </a:r>
                      <a:r>
                        <a:rPr lang="en-US" sz="2400" b="1" spc="-5" dirty="0" smtClean="0">
                          <a:latin typeface="Berlin Sans FB Demi"/>
                          <a:cs typeface="Berlin Sans FB Demi"/>
                        </a:rPr>
                        <a:t>5</a:t>
                      </a:r>
                      <a:endParaRPr sz="2400" dirty="0">
                        <a:latin typeface="Berlin Sans FB Demi"/>
                        <a:cs typeface="Berlin Sans FB Demi"/>
                      </a:endParaRPr>
                    </a:p>
                    <a:p>
                      <a:pPr>
                        <a:lnSpc>
                          <a:spcPts val="850"/>
                        </a:lnSpc>
                        <a:spcBef>
                          <a:spcPts val="18"/>
                        </a:spcBef>
                      </a:pPr>
                      <a:endParaRPr sz="850" dirty="0"/>
                    </a:p>
                    <a:p>
                      <a:pPr>
                        <a:lnSpc>
                          <a:spcPts val="1000"/>
                        </a:lnSpc>
                      </a:pPr>
                      <a:endParaRPr sz="1000" dirty="0"/>
                    </a:p>
                    <a:p>
                      <a:pPr>
                        <a:lnSpc>
                          <a:spcPts val="1000"/>
                        </a:lnSpc>
                      </a:pPr>
                      <a:endParaRPr sz="1000" dirty="0"/>
                    </a:p>
                    <a:p>
                      <a:pPr marR="13970" algn="ctr">
                        <a:lnSpc>
                          <a:spcPct val="100000"/>
                        </a:lnSpc>
                      </a:pPr>
                      <a:r>
                        <a:rPr sz="2400" b="1" dirty="0" smtClean="0">
                          <a:latin typeface="Berlin Sans FB Demi"/>
                          <a:cs typeface="Berlin Sans FB Demi"/>
                        </a:rPr>
                        <a:t>Black History Month Celebration</a:t>
                      </a:r>
                      <a:endParaRPr sz="2400" dirty="0">
                        <a:latin typeface="Berlin Sans FB Demi"/>
                        <a:cs typeface="Berlin Sans FB Demi"/>
                      </a:endParaRPr>
                    </a:p>
                    <a:p>
                      <a:pPr>
                        <a:lnSpc>
                          <a:spcPts val="850"/>
                        </a:lnSpc>
                        <a:spcBef>
                          <a:spcPts val="17"/>
                        </a:spcBef>
                      </a:pPr>
                      <a:endParaRPr sz="850" dirty="0"/>
                    </a:p>
                    <a:p>
                      <a:pPr>
                        <a:lnSpc>
                          <a:spcPts val="1000"/>
                        </a:lnSpc>
                      </a:pPr>
                      <a:endParaRPr sz="1000" dirty="0"/>
                    </a:p>
                    <a:p>
                      <a:pPr>
                        <a:lnSpc>
                          <a:spcPts val="1000"/>
                        </a:lnSpc>
                      </a:pPr>
                      <a:endParaRPr sz="1000" dirty="0"/>
                    </a:p>
                    <a:p>
                      <a:pPr marR="13335" algn="ctr">
                        <a:lnSpc>
                          <a:spcPct val="100000"/>
                        </a:lnSpc>
                      </a:pPr>
                      <a:r>
                        <a:rPr sz="2400" b="1" spc="-5" dirty="0" smtClean="0">
                          <a:solidFill>
                            <a:srgbClr val="009A9A"/>
                          </a:solidFill>
                          <a:latin typeface="Berlin Sans FB Demi"/>
                          <a:cs typeface="Berlin Sans FB Demi"/>
                        </a:rPr>
                        <a:t>METRO</a:t>
                      </a:r>
                      <a:endParaRPr sz="2400" dirty="0">
                        <a:latin typeface="Berlin Sans FB Demi"/>
                        <a:cs typeface="Berlin Sans FB Demi"/>
                      </a:endParaRPr>
                    </a:p>
                    <a:p>
                      <a:pPr>
                        <a:lnSpc>
                          <a:spcPts val="850"/>
                        </a:lnSpc>
                        <a:spcBef>
                          <a:spcPts val="22"/>
                        </a:spcBef>
                      </a:pPr>
                      <a:endParaRPr sz="850" dirty="0"/>
                    </a:p>
                    <a:p>
                      <a:pPr>
                        <a:lnSpc>
                          <a:spcPts val="1000"/>
                        </a:lnSpc>
                      </a:pPr>
                      <a:endParaRPr sz="1000" dirty="0"/>
                    </a:p>
                    <a:p>
                      <a:pPr>
                        <a:lnSpc>
                          <a:spcPts val="1000"/>
                        </a:lnSpc>
                      </a:pPr>
                      <a:endParaRPr sz="1000" dirty="0"/>
                    </a:p>
                    <a:p>
                      <a:pPr marL="64135" algn="ctr">
                        <a:lnSpc>
                          <a:spcPct val="100000"/>
                        </a:lnSpc>
                      </a:pPr>
                      <a:r>
                        <a:rPr sz="2400" b="1" spc="-5" dirty="0" smtClean="0">
                          <a:latin typeface="Berlin Sans FB Demi"/>
                          <a:cs typeface="Berlin Sans FB Demi"/>
                        </a:rPr>
                        <a:t>(A.A.E.</a:t>
                      </a:r>
                      <a:r>
                        <a:rPr sz="2400" b="1" spc="0" dirty="0" smtClean="0">
                          <a:latin typeface="Berlin Sans FB Demi"/>
                          <a:cs typeface="Berlin Sans FB Demi"/>
                        </a:rPr>
                        <a:t>A </a:t>
                      </a:r>
                      <a:r>
                        <a:rPr sz="2400" b="1" spc="-10" dirty="0" smtClean="0">
                          <a:latin typeface="Berlin Sans FB Demi"/>
                          <a:cs typeface="Berlin Sans FB Demi"/>
                        </a:rPr>
                        <a:t>)</a:t>
                      </a:r>
                      <a:r>
                        <a:rPr sz="2400" b="1" spc="0" dirty="0" smtClean="0">
                          <a:solidFill>
                            <a:srgbClr val="FFFF00"/>
                          </a:solidFill>
                          <a:latin typeface="Berlin Sans FB Demi"/>
                          <a:cs typeface="Berlin Sans FB Demi"/>
                        </a:rPr>
                        <a:t>African</a:t>
                      </a:r>
                      <a:r>
                        <a:rPr sz="2400" b="1" spc="-5" dirty="0" smtClean="0">
                          <a:solidFill>
                            <a:srgbClr val="FFFF00"/>
                          </a:solidFill>
                          <a:latin typeface="Berlin Sans FB Demi"/>
                          <a:cs typeface="Berlin Sans FB Demi"/>
                        </a:rPr>
                        <a:t> </a:t>
                      </a:r>
                      <a:r>
                        <a:rPr sz="2400" b="1" spc="0" dirty="0" smtClean="0">
                          <a:latin typeface="Berlin Sans FB Demi"/>
                          <a:cs typeface="Berlin Sans FB Demi"/>
                        </a:rPr>
                        <a:t>American </a:t>
                      </a:r>
                      <a:r>
                        <a:rPr sz="2400" b="1" spc="0" dirty="0" smtClean="0">
                          <a:solidFill>
                            <a:srgbClr val="FFFF00"/>
                          </a:solidFill>
                          <a:latin typeface="Berlin Sans FB Demi"/>
                          <a:cs typeface="Berlin Sans FB Demi"/>
                        </a:rPr>
                        <a:t>Employees</a:t>
                      </a:r>
                      <a:endParaRPr sz="2400" dirty="0">
                        <a:latin typeface="Berlin Sans FB Demi"/>
                        <a:cs typeface="Berlin Sans FB Demi"/>
                      </a:endParaRPr>
                    </a:p>
                    <a:p>
                      <a:pPr marR="11430" algn="ctr">
                        <a:lnSpc>
                          <a:spcPts val="2875"/>
                        </a:lnSpc>
                      </a:pPr>
                      <a:r>
                        <a:rPr sz="2400" b="1" dirty="0" smtClean="0">
                          <a:latin typeface="Berlin Sans FB Demi"/>
                          <a:cs typeface="Berlin Sans FB Demi"/>
                        </a:rPr>
                        <a:t>Association</a:t>
                      </a:r>
                      <a:endParaRPr sz="2400" dirty="0">
                        <a:latin typeface="Berlin Sans FB Demi"/>
                        <a:cs typeface="Berlin Sans FB Demi"/>
                      </a:endParaRPr>
                    </a:p>
                  </a:txBody>
                  <a:tcPr marL="0" marR="0" marT="0" marB="0">
                    <a:lnL w="13970">
                      <a:solidFill>
                        <a:srgbClr val="000000"/>
                      </a:solidFill>
                      <a:prstDash val="solid"/>
                    </a:lnL>
                    <a:lnR w="26670">
                      <a:solidFill>
                        <a:srgbClr val="000000"/>
                      </a:solidFill>
                      <a:prstDash val="solid"/>
                    </a:lnR>
                    <a:lnT w="14224">
                      <a:solidFill>
                        <a:srgbClr val="000000"/>
                      </a:solidFill>
                      <a:prstDash val="solid"/>
                    </a:lnT>
                    <a:lnB w="27177">
                      <a:solidFill>
                        <a:srgbClr val="000000"/>
                      </a:solidFill>
                      <a:prstDash val="solid"/>
                    </a:lnB>
                    <a:solidFill>
                      <a:srgbClr val="CC3300"/>
                    </a:solidFill>
                  </a:tcPr>
                </a:tc>
                <a:tc>
                  <a:txBody>
                    <a:bodyPr/>
                    <a:lstStyle/>
                    <a:p>
                      <a:endParaRPr sz="2400">
                        <a:latin typeface="Berlin Sans FB Demi"/>
                        <a:cs typeface="Berlin Sans FB Demi"/>
                      </a:endParaRPr>
                    </a:p>
                  </a:txBody>
                  <a:tcPr marL="0" marR="0" marT="0" marB="0">
                    <a:lnL w="26670">
                      <a:solidFill>
                        <a:srgbClr val="000000"/>
                      </a:solidFill>
                      <a:prstDash val="solid"/>
                    </a:lnL>
                    <a:lnR w="13970">
                      <a:solidFill>
                        <a:srgbClr val="000000"/>
                      </a:solidFill>
                      <a:prstDash val="solid"/>
                    </a:lnR>
                  </a:tcPr>
                </a:tc>
              </a:tr>
              <a:tr h="341553">
                <a:tc>
                  <a:txBody>
                    <a:bodyPr/>
                    <a:lstStyle/>
                    <a:p>
                      <a:endParaRPr sz="2400">
                        <a:latin typeface="Berlin Sans FB Demi"/>
                        <a:cs typeface="Berlin Sans FB Demi"/>
                      </a:endParaRPr>
                    </a:p>
                  </a:txBody>
                  <a:tcPr marL="0" marR="0" marT="0" marB="0">
                    <a:lnL w="13970">
                      <a:solidFill>
                        <a:srgbClr val="000000"/>
                      </a:solidFill>
                      <a:prstDash val="solid"/>
                    </a:lnL>
                    <a:lnB w="14223">
                      <a:solidFill>
                        <a:srgbClr val="000000"/>
                      </a:solidFill>
                      <a:prstDash val="solid"/>
                    </a:lnB>
                  </a:tcPr>
                </a:tc>
                <a:tc>
                  <a:txBody>
                    <a:bodyPr/>
                    <a:lstStyle/>
                    <a:p>
                      <a:endParaRPr sz="2400">
                        <a:latin typeface="Berlin Sans FB Demi"/>
                        <a:cs typeface="Berlin Sans FB Demi"/>
                      </a:endParaRPr>
                    </a:p>
                  </a:txBody>
                  <a:tcPr marL="0" marR="0" marT="0" marB="0">
                    <a:lnT w="27177">
                      <a:solidFill>
                        <a:srgbClr val="000000"/>
                      </a:solidFill>
                      <a:prstDash val="solid"/>
                    </a:lnT>
                    <a:lnB w="14223">
                      <a:solidFill>
                        <a:srgbClr val="000000"/>
                      </a:solidFill>
                      <a:prstDash val="solid"/>
                    </a:lnB>
                  </a:tcPr>
                </a:tc>
                <a:tc>
                  <a:txBody>
                    <a:bodyPr/>
                    <a:lstStyle/>
                    <a:p>
                      <a:endParaRPr sz="2400" dirty="0">
                        <a:latin typeface="Berlin Sans FB Demi"/>
                        <a:cs typeface="Berlin Sans FB Demi"/>
                      </a:endParaRPr>
                    </a:p>
                  </a:txBody>
                  <a:tcPr marL="0" marR="0" marT="0" marB="0">
                    <a:lnR w="13970">
                      <a:solidFill>
                        <a:srgbClr val="000000"/>
                      </a:solidFill>
                      <a:prstDash val="solid"/>
                    </a:lnR>
                    <a:lnB w="14223">
                      <a:solidFill>
                        <a:srgbClr val="000000"/>
                      </a:solidFill>
                      <a:prstDash val="soli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4301"/>
    </mc:Choice>
    <mc:Fallback xmlns="">
      <p:transition spd="slow" advTm="430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838200"/>
            <a:ext cx="7772400" cy="762000"/>
          </a:xfrm>
          <a:custGeom>
            <a:avLst/>
            <a:gdLst/>
            <a:ahLst/>
            <a:cxnLst/>
            <a:rect l="l" t="t" r="r" b="b"/>
            <a:pathLst>
              <a:path w="7772400" h="381000">
                <a:moveTo>
                  <a:pt x="0" y="0"/>
                </a:moveTo>
                <a:lnTo>
                  <a:pt x="0" y="381000"/>
                </a:lnTo>
                <a:lnTo>
                  <a:pt x="7772400" y="381000"/>
                </a:lnTo>
                <a:lnTo>
                  <a:pt x="77724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798068" y="839723"/>
            <a:ext cx="6480810" cy="760477"/>
          </a:xfrm>
          <a:prstGeom prst="rect">
            <a:avLst/>
          </a:prstGeom>
        </p:spPr>
        <p:txBody>
          <a:bodyPr vert="horz" wrap="square" lIns="0" tIns="0" rIns="0" bIns="0" rtlCol="0">
            <a:noAutofit/>
          </a:bodyPr>
          <a:lstStyle/>
          <a:p>
            <a:pPr marL="12700" algn="ctr">
              <a:lnSpc>
                <a:spcPct val="100000"/>
              </a:lnSpc>
            </a:pPr>
            <a:r>
              <a:rPr sz="2400" b="1" dirty="0" smtClean="0">
                <a:latin typeface="Berlin Sans FB Demi"/>
                <a:cs typeface="Berlin Sans FB Demi"/>
              </a:rPr>
              <a:t>18</a:t>
            </a:r>
            <a:r>
              <a:rPr lang="en-US" sz="2400" b="1" dirty="0" smtClean="0">
                <a:latin typeface="Berlin Sans FB Demi"/>
                <a:cs typeface="Berlin Sans FB Demi"/>
              </a:rPr>
              <a:t>44-1929</a:t>
            </a:r>
            <a:r>
              <a:rPr sz="2400" b="1" dirty="0" smtClean="0">
                <a:latin typeface="Berlin Sans FB Demi"/>
                <a:cs typeface="Berlin Sans FB Demi"/>
              </a:rPr>
              <a:t> </a:t>
            </a:r>
            <a:r>
              <a:rPr lang="en-US" sz="2400" b="1" dirty="0" smtClean="0">
                <a:latin typeface="Berlin Sans FB Demi"/>
                <a:cs typeface="Berlin Sans FB Demi"/>
              </a:rPr>
              <a:t>Elijah McCoy</a:t>
            </a:r>
          </a:p>
          <a:p>
            <a:pPr marL="12700" algn="ctr">
              <a:lnSpc>
                <a:spcPct val="100000"/>
              </a:lnSpc>
            </a:pPr>
            <a:r>
              <a:rPr sz="2400" b="1" spc="-15" dirty="0" smtClean="0">
                <a:latin typeface="Berlin Sans FB Demi"/>
                <a:cs typeface="Berlin Sans FB Demi"/>
              </a:rPr>
              <a:t>Engineer &amp;</a:t>
            </a:r>
            <a:r>
              <a:rPr sz="2400" b="1" spc="-5" dirty="0" smtClean="0">
                <a:latin typeface="Berlin Sans FB Demi"/>
                <a:cs typeface="Berlin Sans FB Demi"/>
              </a:rPr>
              <a:t> </a:t>
            </a:r>
            <a:r>
              <a:rPr sz="2400" b="1" spc="-15" dirty="0" smtClean="0">
                <a:latin typeface="Berlin Sans FB Demi"/>
                <a:cs typeface="Berlin Sans FB Demi"/>
              </a:rPr>
              <a:t>Inventor Rail Engine Lubricator</a:t>
            </a:r>
            <a:endParaRPr sz="2400" dirty="0">
              <a:latin typeface="Berlin Sans FB Demi"/>
              <a:cs typeface="Berlin Sans FB Demi"/>
            </a:endParaRPr>
          </a:p>
        </p:txBody>
      </p:sp>
      <p:sp>
        <p:nvSpPr>
          <p:cNvPr id="5" name="object 5"/>
          <p:cNvSpPr txBox="1"/>
          <p:nvPr/>
        </p:nvSpPr>
        <p:spPr>
          <a:xfrm>
            <a:off x="777494" y="244347"/>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
        <p:nvSpPr>
          <p:cNvPr id="6" name="TextBox 5"/>
          <p:cNvSpPr txBox="1"/>
          <p:nvPr/>
        </p:nvSpPr>
        <p:spPr>
          <a:xfrm>
            <a:off x="152400" y="1828800"/>
            <a:ext cx="45720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Berlin Sans FB Demi" panose="020E0802020502020306" pitchFamily="34" charset="0"/>
              </a:rPr>
              <a:t>A mechanical engineer and inventor, McCoy’s high-quality inventions were the basis for the expression, “the real McCoy.”</a:t>
            </a:r>
          </a:p>
          <a:p>
            <a:pPr marL="285750" indent="-285750">
              <a:buFont typeface="Arial" panose="020B0604020202020204" pitchFamily="34" charset="0"/>
              <a:buChar char="•"/>
            </a:pPr>
            <a:r>
              <a:rPr lang="en-US" sz="2400" dirty="0" smtClean="0">
                <a:latin typeface="Berlin Sans FB Demi" panose="020E0802020502020306" pitchFamily="34" charset="0"/>
              </a:rPr>
              <a:t>1972, McCoy invents the steam engine lubricator, which automatically lubricates steam engines without having to shut them down. This saved time and effort in transportation and in industrial production.</a:t>
            </a:r>
            <a:endParaRPr lang="en-US" sz="2400" dirty="0">
              <a:latin typeface="Berlin Sans FB Demi" panose="020E0802020502020306"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1828800"/>
            <a:ext cx="1562100" cy="28204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931622"/>
            <a:ext cx="1638300" cy="2790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40"/>
    </mc:Choice>
    <mc:Fallback xmlns="">
      <p:transition spd="slow" advTm="88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11382"/>
            <a:ext cx="7658734" cy="762000"/>
          </a:xfrm>
          <a:custGeom>
            <a:avLst/>
            <a:gdLst/>
            <a:ahLst/>
            <a:cxnLst/>
            <a:rect l="l" t="t" r="r" b="b"/>
            <a:pathLst>
              <a:path w="7696200" h="609600">
                <a:moveTo>
                  <a:pt x="0" y="0"/>
                </a:moveTo>
                <a:lnTo>
                  <a:pt x="0" y="609600"/>
                </a:lnTo>
                <a:lnTo>
                  <a:pt x="7696200" y="609600"/>
                </a:lnTo>
                <a:lnTo>
                  <a:pt x="76962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99769" y="990600"/>
            <a:ext cx="7339965" cy="5219953"/>
          </a:xfrm>
          <a:prstGeom prst="rect">
            <a:avLst/>
          </a:prstGeom>
        </p:spPr>
        <p:txBody>
          <a:bodyPr vert="horz" wrap="square" lIns="0" tIns="0" rIns="0" bIns="0" rtlCol="0">
            <a:noAutofit/>
          </a:bodyPr>
          <a:lstStyle/>
          <a:p>
            <a:pPr marL="12700" algn="ctr">
              <a:lnSpc>
                <a:spcPct val="100000"/>
              </a:lnSpc>
            </a:pPr>
            <a:r>
              <a:rPr sz="2400" b="1" spc="-15" dirty="0" smtClean="0">
                <a:latin typeface="Berlin Sans FB Demi"/>
                <a:cs typeface="Berlin Sans FB Demi"/>
              </a:rPr>
              <a:t>1864-1922 </a:t>
            </a:r>
            <a:r>
              <a:rPr lang="en-US" sz="2400" b="1" spc="-15" dirty="0" smtClean="0">
                <a:latin typeface="Berlin Sans FB Demi"/>
                <a:cs typeface="Berlin Sans FB Demi"/>
              </a:rPr>
              <a:t>Lewis Latimer</a:t>
            </a:r>
          </a:p>
          <a:p>
            <a:pPr marL="12700" algn="ctr">
              <a:lnSpc>
                <a:spcPct val="100000"/>
              </a:lnSpc>
            </a:pPr>
            <a:r>
              <a:rPr sz="2400" b="1" spc="-15" dirty="0" smtClean="0">
                <a:latin typeface="Berlin Sans FB Demi"/>
                <a:cs typeface="Berlin Sans FB Demi"/>
              </a:rPr>
              <a:t>Patent and </a:t>
            </a:r>
            <a:r>
              <a:rPr sz="2400" b="1" spc="-10" dirty="0" smtClean="0">
                <a:latin typeface="Berlin Sans FB Demi"/>
                <a:cs typeface="Berlin Sans FB Demi"/>
              </a:rPr>
              <a:t>Electrical </a:t>
            </a:r>
            <a:r>
              <a:rPr sz="2400" b="1" spc="-15" dirty="0" smtClean="0">
                <a:latin typeface="Berlin Sans FB Demi"/>
                <a:cs typeface="Berlin Sans FB Demi"/>
              </a:rPr>
              <a:t>Lighting Engineer</a:t>
            </a:r>
            <a:endParaRPr sz="2400" dirty="0">
              <a:latin typeface="Berlin Sans FB Demi"/>
              <a:cs typeface="Berlin Sans FB Demi"/>
            </a:endParaRPr>
          </a:p>
          <a:p>
            <a:pPr>
              <a:lnSpc>
                <a:spcPts val="700"/>
              </a:lnSpc>
              <a:spcBef>
                <a:spcPts val="2"/>
              </a:spcBef>
            </a:pPr>
            <a:endParaRPr sz="700" dirty="0"/>
          </a:p>
          <a:p>
            <a:pPr>
              <a:lnSpc>
                <a:spcPts val="1000"/>
              </a:lnSpc>
            </a:pPr>
            <a:endParaRPr sz="1000" dirty="0"/>
          </a:p>
          <a:p>
            <a:pPr marL="1564005" marR="189230" indent="-343535">
              <a:lnSpc>
                <a:spcPts val="1930"/>
              </a:lnSpc>
              <a:buClr>
                <a:srgbClr val="010000"/>
              </a:buClr>
              <a:buFont typeface="Berlin Sans FB Demi"/>
              <a:buChar char="•"/>
              <a:tabLst>
                <a:tab pos="1564005" algn="l"/>
              </a:tabLst>
            </a:pPr>
            <a:endParaRPr lang="en-US" sz="2000" b="1" spc="-10" dirty="0" smtClean="0">
              <a:latin typeface="Berlin Sans FB Demi"/>
              <a:cs typeface="Berlin Sans FB Demi"/>
            </a:endParaRPr>
          </a:p>
          <a:p>
            <a:pPr marL="1564005" marR="189230" indent="-343535">
              <a:lnSpc>
                <a:spcPts val="1930"/>
              </a:lnSpc>
              <a:buClr>
                <a:srgbClr val="010000"/>
              </a:buClr>
              <a:buFont typeface="Berlin Sans FB Demi"/>
              <a:buChar char="•"/>
              <a:tabLst>
                <a:tab pos="1564005" algn="l"/>
              </a:tabLst>
            </a:pPr>
            <a:r>
              <a:rPr sz="2000" b="1" spc="-10" dirty="0" smtClean="0">
                <a:latin typeface="Berlin Sans FB Demi"/>
                <a:cs typeface="Berlin Sans FB Demi"/>
              </a:rPr>
              <a:t>Drafting </a:t>
            </a:r>
            <a:r>
              <a:rPr sz="2000" b="1" spc="-15" dirty="0" smtClean="0">
                <a:latin typeface="Berlin Sans FB Demi"/>
                <a:cs typeface="Berlin Sans FB Demi"/>
              </a:rPr>
              <a:t>and</a:t>
            </a:r>
            <a:r>
              <a:rPr sz="2000" b="1" spc="-5" dirty="0" smtClean="0">
                <a:latin typeface="Berlin Sans FB Demi"/>
                <a:cs typeface="Berlin Sans FB Demi"/>
              </a:rPr>
              <a:t> </a:t>
            </a:r>
            <a:r>
              <a:rPr sz="2000" b="1" spc="-10" dirty="0" smtClean="0">
                <a:latin typeface="Berlin Sans FB Demi"/>
                <a:cs typeface="Berlin Sans FB Demi"/>
              </a:rPr>
              <a:t>his</a:t>
            </a:r>
            <a:r>
              <a:rPr sz="2000" b="1" spc="-5" dirty="0" smtClean="0">
                <a:latin typeface="Berlin Sans FB Demi"/>
                <a:cs typeface="Berlin Sans FB Demi"/>
              </a:rPr>
              <a:t> </a:t>
            </a:r>
            <a:r>
              <a:rPr sz="2000" b="1" spc="-10" dirty="0" smtClean="0">
                <a:latin typeface="Berlin Sans FB Demi"/>
                <a:cs typeface="Berlin Sans FB Demi"/>
              </a:rPr>
              <a:t>creative</a:t>
            </a:r>
            <a:r>
              <a:rPr sz="2000" b="1" spc="-5" dirty="0" smtClean="0">
                <a:latin typeface="Berlin Sans FB Demi"/>
                <a:cs typeface="Berlin Sans FB Demi"/>
              </a:rPr>
              <a:t> </a:t>
            </a:r>
            <a:r>
              <a:rPr sz="2000" b="1" spc="-10" dirty="0" smtClean="0">
                <a:latin typeface="Berlin Sans FB Demi"/>
                <a:cs typeface="Berlin Sans FB Demi"/>
              </a:rPr>
              <a:t>genius</a:t>
            </a:r>
            <a:r>
              <a:rPr sz="2000" b="1" spc="-5" dirty="0" smtClean="0">
                <a:latin typeface="Berlin Sans FB Demi"/>
                <a:cs typeface="Berlin Sans FB Demi"/>
              </a:rPr>
              <a:t> </a:t>
            </a:r>
            <a:r>
              <a:rPr sz="2000" b="1" spc="-10" dirty="0" smtClean="0">
                <a:latin typeface="Berlin Sans FB Demi"/>
                <a:cs typeface="Berlin Sans FB Demi"/>
              </a:rPr>
              <a:t>led</a:t>
            </a:r>
            <a:r>
              <a:rPr sz="2000" b="1" spc="-5" dirty="0" smtClean="0">
                <a:latin typeface="Berlin Sans FB Demi"/>
                <a:cs typeface="Berlin Sans FB Demi"/>
              </a:rPr>
              <a:t> </a:t>
            </a:r>
            <a:r>
              <a:rPr sz="2000" b="1" spc="-15" dirty="0" smtClean="0">
                <a:latin typeface="Berlin Sans FB Demi"/>
                <a:cs typeface="Berlin Sans FB Demi"/>
              </a:rPr>
              <a:t>him</a:t>
            </a:r>
            <a:r>
              <a:rPr sz="2000" b="1" spc="-5" dirty="0" smtClean="0">
                <a:latin typeface="Berlin Sans FB Demi"/>
                <a:cs typeface="Berlin Sans FB Demi"/>
              </a:rPr>
              <a:t> </a:t>
            </a:r>
            <a:r>
              <a:rPr sz="2000" b="1" spc="-10" dirty="0" smtClean="0">
                <a:latin typeface="Berlin Sans FB Demi"/>
                <a:cs typeface="Berlin Sans FB Demi"/>
              </a:rPr>
              <a:t>to</a:t>
            </a:r>
            <a:r>
              <a:rPr sz="2000" b="1" spc="-5" dirty="0" smtClean="0">
                <a:latin typeface="Berlin Sans FB Demi"/>
                <a:cs typeface="Berlin Sans FB Demi"/>
              </a:rPr>
              <a:t> </a:t>
            </a:r>
            <a:r>
              <a:rPr sz="2000" b="1" spc="-10" dirty="0" smtClean="0">
                <a:latin typeface="Berlin Sans FB Demi"/>
                <a:cs typeface="Berlin Sans FB Demi"/>
              </a:rPr>
              <a:t>invent a </a:t>
            </a:r>
            <a:r>
              <a:rPr sz="2000" b="1" spc="-15" dirty="0" smtClean="0">
                <a:latin typeface="Berlin Sans FB Demi"/>
                <a:cs typeface="Berlin Sans FB Demi"/>
              </a:rPr>
              <a:t>method </a:t>
            </a:r>
            <a:r>
              <a:rPr sz="2000" b="1" spc="-10" dirty="0" smtClean="0">
                <a:latin typeface="Berlin Sans FB Demi"/>
                <a:cs typeface="Berlin Sans FB Demi"/>
              </a:rPr>
              <a:t>of </a:t>
            </a:r>
            <a:r>
              <a:rPr sz="2000" b="1" spc="-15" dirty="0" smtClean="0">
                <a:latin typeface="Berlin Sans FB Demi"/>
                <a:cs typeface="Berlin Sans FB Demi"/>
              </a:rPr>
              <a:t>making carbon </a:t>
            </a:r>
            <a:r>
              <a:rPr sz="2000" b="1" spc="-10" dirty="0" smtClean="0">
                <a:latin typeface="Berlin Sans FB Demi"/>
                <a:cs typeface="Berlin Sans FB Demi"/>
              </a:rPr>
              <a:t>filaments for the</a:t>
            </a:r>
            <a:r>
              <a:rPr sz="2000" b="1" spc="-15" dirty="0" smtClean="0">
                <a:latin typeface="Berlin Sans FB Demi"/>
                <a:cs typeface="Berlin Sans FB Demi"/>
              </a:rPr>
              <a:t> Maxim </a:t>
            </a:r>
            <a:r>
              <a:rPr sz="2000" b="1" spc="-10" dirty="0" smtClean="0">
                <a:latin typeface="Berlin Sans FB Demi"/>
                <a:cs typeface="Berlin Sans FB Demi"/>
              </a:rPr>
              <a:t>electric incandescent </a:t>
            </a:r>
            <a:r>
              <a:rPr sz="2000" b="1" spc="-15" dirty="0" smtClean="0">
                <a:latin typeface="Berlin Sans FB Demi"/>
                <a:cs typeface="Berlin Sans FB Demi"/>
              </a:rPr>
              <a:t>lamp.</a:t>
            </a:r>
            <a:endParaRPr sz="2000" dirty="0">
              <a:latin typeface="Berlin Sans FB Demi"/>
              <a:cs typeface="Berlin Sans FB Demi"/>
            </a:endParaRPr>
          </a:p>
          <a:p>
            <a:pPr marL="1564005" marR="12700" indent="-342900">
              <a:lnSpc>
                <a:spcPts val="1930"/>
              </a:lnSpc>
              <a:spcBef>
                <a:spcPts val="470"/>
              </a:spcBef>
              <a:buClr>
                <a:srgbClr val="010000"/>
              </a:buClr>
              <a:buFont typeface="Berlin Sans FB Demi"/>
              <a:buChar char="•"/>
              <a:tabLst>
                <a:tab pos="1564005" algn="l"/>
              </a:tabLst>
            </a:pPr>
            <a:r>
              <a:rPr sz="2000" b="1" spc="-10" dirty="0" smtClean="0">
                <a:latin typeface="Berlin Sans FB Demi"/>
                <a:cs typeface="Berlin Sans FB Demi"/>
              </a:rPr>
              <a:t>1881, </a:t>
            </a:r>
            <a:r>
              <a:rPr sz="2000" b="1" u="heavy" spc="-10" dirty="0" smtClean="0">
                <a:latin typeface="Berlin Sans FB Demi"/>
                <a:cs typeface="Berlin Sans FB Demi"/>
              </a:rPr>
              <a:t>supervised</a:t>
            </a:r>
            <a:r>
              <a:rPr sz="2000" b="1" u="heavy" spc="-5" dirty="0" smtClean="0">
                <a:latin typeface="Berlin Sans FB Demi"/>
                <a:cs typeface="Berlin Sans FB Demi"/>
              </a:rPr>
              <a:t> </a:t>
            </a:r>
            <a:r>
              <a:rPr sz="2000" b="1" u="heavy" spc="-10" dirty="0" smtClean="0">
                <a:latin typeface="Berlin Sans FB Demi"/>
                <a:cs typeface="Berlin Sans FB Demi"/>
              </a:rPr>
              <a:t>the installation</a:t>
            </a:r>
            <a:r>
              <a:rPr sz="2000" b="1" u="heavy" spc="-5" dirty="0" smtClean="0">
                <a:latin typeface="Berlin Sans FB Demi"/>
                <a:cs typeface="Berlin Sans FB Demi"/>
              </a:rPr>
              <a:t> </a:t>
            </a:r>
            <a:r>
              <a:rPr sz="2000" b="1" u="heavy" spc="-10" dirty="0" smtClean="0">
                <a:latin typeface="Berlin Sans FB Demi"/>
                <a:cs typeface="Berlin Sans FB Demi"/>
              </a:rPr>
              <a:t>of the electric lights</a:t>
            </a:r>
            <a:r>
              <a:rPr sz="2000" b="1" spc="-5" dirty="0" smtClean="0">
                <a:latin typeface="Berlin Sans FB Demi"/>
                <a:cs typeface="Berlin Sans FB Demi"/>
              </a:rPr>
              <a:t> </a:t>
            </a:r>
            <a:r>
              <a:rPr sz="2000" b="1" u="heavy" spc="-10" dirty="0" smtClean="0">
                <a:latin typeface="Berlin Sans FB Demi"/>
                <a:cs typeface="Berlin Sans FB Demi"/>
              </a:rPr>
              <a:t>in</a:t>
            </a:r>
            <a:r>
              <a:rPr sz="2000" b="1" u="heavy" spc="-5" dirty="0" smtClean="0">
                <a:latin typeface="Berlin Sans FB Demi"/>
                <a:cs typeface="Berlin Sans FB Demi"/>
              </a:rPr>
              <a:t> </a:t>
            </a:r>
            <a:r>
              <a:rPr sz="2000" b="1" u="heavy" spc="-15" dirty="0" smtClean="0">
                <a:latin typeface="Berlin Sans FB Demi"/>
                <a:cs typeface="Berlin Sans FB Demi"/>
              </a:rPr>
              <a:t>New</a:t>
            </a:r>
            <a:r>
              <a:rPr sz="2000" b="1" u="heavy" spc="-10" dirty="0" smtClean="0">
                <a:latin typeface="Berlin Sans FB Demi"/>
                <a:cs typeface="Berlin Sans FB Demi"/>
              </a:rPr>
              <a:t> York,</a:t>
            </a:r>
            <a:r>
              <a:rPr sz="2000" b="1" u="heavy" spc="-5" dirty="0" smtClean="0">
                <a:latin typeface="Berlin Sans FB Demi"/>
                <a:cs typeface="Berlin Sans FB Demi"/>
              </a:rPr>
              <a:t> </a:t>
            </a:r>
            <a:r>
              <a:rPr sz="2000" b="1" u="heavy" spc="-10" dirty="0" smtClean="0">
                <a:latin typeface="Berlin Sans FB Demi"/>
                <a:cs typeface="Berlin Sans FB Demi"/>
              </a:rPr>
              <a:t>Philadelphia,</a:t>
            </a:r>
            <a:r>
              <a:rPr sz="2000" b="1" u="heavy" spc="-5" dirty="0" smtClean="0">
                <a:latin typeface="Berlin Sans FB Demi"/>
                <a:cs typeface="Berlin Sans FB Demi"/>
              </a:rPr>
              <a:t> </a:t>
            </a:r>
            <a:r>
              <a:rPr sz="2000" b="1" u="heavy" spc="-10" dirty="0" smtClean="0">
                <a:latin typeface="Berlin Sans FB Demi"/>
                <a:cs typeface="Berlin Sans FB Demi"/>
              </a:rPr>
              <a:t>Montreal,</a:t>
            </a:r>
            <a:r>
              <a:rPr sz="2000" b="1" u="heavy" spc="-5" dirty="0" smtClean="0">
                <a:latin typeface="Berlin Sans FB Demi"/>
                <a:cs typeface="Berlin Sans FB Demi"/>
              </a:rPr>
              <a:t> </a:t>
            </a:r>
            <a:r>
              <a:rPr sz="2000" b="1" u="heavy" spc="-15" dirty="0" smtClean="0">
                <a:latin typeface="Berlin Sans FB Demi"/>
                <a:cs typeface="Berlin Sans FB Demi"/>
              </a:rPr>
              <a:t>and</a:t>
            </a:r>
            <a:r>
              <a:rPr sz="2000" b="1" u="heavy" spc="-5" dirty="0" smtClean="0">
                <a:latin typeface="Berlin Sans FB Demi"/>
                <a:cs typeface="Berlin Sans FB Demi"/>
              </a:rPr>
              <a:t> </a:t>
            </a:r>
            <a:r>
              <a:rPr sz="2000" b="1" u="heavy" spc="-15" dirty="0" smtClean="0">
                <a:latin typeface="Berlin Sans FB Demi"/>
                <a:cs typeface="Berlin Sans FB Demi"/>
              </a:rPr>
              <a:t>Londo</a:t>
            </a:r>
            <a:r>
              <a:rPr sz="2000" b="1" u="heavy" spc="-5" dirty="0" smtClean="0">
                <a:latin typeface="Berlin Sans FB Demi"/>
                <a:cs typeface="Berlin Sans FB Demi"/>
              </a:rPr>
              <a:t>n</a:t>
            </a:r>
            <a:r>
              <a:rPr sz="2000" b="1" spc="-10" dirty="0" smtClean="0">
                <a:latin typeface="Berlin Sans FB Demi"/>
                <a:cs typeface="Berlin Sans FB Demi"/>
              </a:rPr>
              <a:t>.</a:t>
            </a:r>
            <a:endParaRPr sz="2000" dirty="0">
              <a:latin typeface="Berlin Sans FB Demi"/>
              <a:cs typeface="Berlin Sans FB Demi"/>
            </a:endParaRPr>
          </a:p>
          <a:p>
            <a:pPr marL="1564005" marR="323215" indent="-343535">
              <a:lnSpc>
                <a:spcPct val="80200"/>
              </a:lnSpc>
              <a:spcBef>
                <a:spcPts val="475"/>
              </a:spcBef>
              <a:buClr>
                <a:srgbClr val="010000"/>
              </a:buClr>
              <a:buFont typeface="Berlin Sans FB Demi"/>
              <a:buChar char="•"/>
              <a:tabLst>
                <a:tab pos="1564005" algn="l"/>
              </a:tabLst>
            </a:pPr>
            <a:r>
              <a:rPr sz="2000" b="1" spc="-10" dirty="0" smtClean="0">
                <a:latin typeface="Berlin Sans FB Demi"/>
                <a:cs typeface="Berlin Sans FB Demi"/>
              </a:rPr>
              <a:t>Lewis Latimer </a:t>
            </a:r>
            <a:r>
              <a:rPr sz="2000" b="1" spc="-15" dirty="0" smtClean="0">
                <a:latin typeface="Berlin Sans FB Demi"/>
                <a:cs typeface="Berlin Sans FB Demi"/>
              </a:rPr>
              <a:t>was </a:t>
            </a:r>
            <a:r>
              <a:rPr sz="2000" b="1" spc="-10" dirty="0" smtClean="0">
                <a:latin typeface="Berlin Sans FB Demi"/>
                <a:cs typeface="Berlin Sans FB Demi"/>
              </a:rPr>
              <a:t>the original </a:t>
            </a:r>
            <a:r>
              <a:rPr sz="2000" b="1" spc="-15" dirty="0" smtClean="0">
                <a:latin typeface="Berlin Sans FB Demi"/>
                <a:cs typeface="Berlin Sans FB Demi"/>
              </a:rPr>
              <a:t>draftsman </a:t>
            </a:r>
            <a:r>
              <a:rPr sz="2000" b="1" spc="-10" dirty="0" smtClean="0">
                <a:latin typeface="Berlin Sans FB Demi"/>
                <a:cs typeface="Berlin Sans FB Demi"/>
              </a:rPr>
              <a:t>for</a:t>
            </a:r>
            <a:r>
              <a:rPr sz="2000" b="1" spc="-15" dirty="0" smtClean="0">
                <a:latin typeface="Berlin Sans FB Demi"/>
                <a:cs typeface="Berlin Sans FB Demi"/>
              </a:rPr>
              <a:t> Thomas </a:t>
            </a:r>
            <a:r>
              <a:rPr sz="2000" b="1" spc="-10" dirty="0" smtClean="0">
                <a:latin typeface="Berlin Sans FB Demi"/>
                <a:cs typeface="Berlin Sans FB Demi"/>
              </a:rPr>
              <a:t>Edison </a:t>
            </a:r>
            <a:r>
              <a:rPr sz="2000" b="1" spc="-15" dirty="0" smtClean="0">
                <a:latin typeface="Berlin Sans FB Demi"/>
                <a:cs typeface="Berlin Sans FB Demi"/>
              </a:rPr>
              <a:t>(who he </a:t>
            </a:r>
            <a:r>
              <a:rPr sz="2000" b="1" spc="-10" dirty="0" smtClean="0">
                <a:latin typeface="Berlin Sans FB Demi"/>
                <a:cs typeface="Berlin Sans FB Demi"/>
              </a:rPr>
              <a:t>started </a:t>
            </a:r>
            <a:r>
              <a:rPr sz="2000" b="1" spc="-15" dirty="0" smtClean="0">
                <a:latin typeface="Berlin Sans FB Demi"/>
                <a:cs typeface="Berlin Sans FB Demi"/>
              </a:rPr>
              <a:t>working </a:t>
            </a:r>
            <a:r>
              <a:rPr sz="2000" b="1" spc="-10" dirty="0" smtClean="0">
                <a:latin typeface="Berlin Sans FB Demi"/>
                <a:cs typeface="Berlin Sans FB Demi"/>
              </a:rPr>
              <a:t>for in 1884)</a:t>
            </a:r>
            <a:r>
              <a:rPr sz="2000" b="1" spc="-5" dirty="0" smtClean="0">
                <a:latin typeface="Berlin Sans FB Demi"/>
                <a:cs typeface="Berlin Sans FB Demi"/>
              </a:rPr>
              <a:t> </a:t>
            </a:r>
            <a:r>
              <a:rPr sz="2000" b="1" spc="-15" dirty="0" smtClean="0">
                <a:latin typeface="Berlin Sans FB Demi"/>
                <a:cs typeface="Berlin Sans FB Demi"/>
              </a:rPr>
              <a:t>and </a:t>
            </a:r>
            <a:r>
              <a:rPr sz="2000" b="1" spc="-10" dirty="0" smtClean="0">
                <a:latin typeface="Berlin Sans FB Demi"/>
                <a:cs typeface="Berlin Sans FB Demi"/>
              </a:rPr>
              <a:t>as</a:t>
            </a:r>
            <a:r>
              <a:rPr sz="2000" b="1" spc="-5" dirty="0" smtClean="0">
                <a:latin typeface="Berlin Sans FB Demi"/>
                <a:cs typeface="Berlin Sans FB Demi"/>
              </a:rPr>
              <a:t> </a:t>
            </a:r>
            <a:r>
              <a:rPr sz="2000" b="1" spc="-10" dirty="0" smtClean="0">
                <a:latin typeface="Berlin Sans FB Demi"/>
                <a:cs typeface="Berlin Sans FB Demi"/>
              </a:rPr>
              <a:t>such</a:t>
            </a:r>
            <a:r>
              <a:rPr sz="2000" b="1" spc="-5" dirty="0" smtClean="0">
                <a:latin typeface="Berlin Sans FB Demi"/>
                <a:cs typeface="Berlin Sans FB Demi"/>
              </a:rPr>
              <a:t> </a:t>
            </a:r>
            <a:r>
              <a:rPr sz="2000" b="1" spc="-15" dirty="0" smtClean="0">
                <a:latin typeface="Berlin Sans FB Demi"/>
                <a:cs typeface="Berlin Sans FB Demi"/>
              </a:rPr>
              <a:t>was </a:t>
            </a:r>
            <a:r>
              <a:rPr sz="2000" b="1" spc="-10" dirty="0" smtClean="0">
                <a:latin typeface="Berlin Sans FB Demi"/>
                <a:cs typeface="Berlin Sans FB Demi"/>
              </a:rPr>
              <a:t>the</a:t>
            </a:r>
            <a:r>
              <a:rPr sz="2000" b="1" spc="-5" dirty="0" smtClean="0">
                <a:latin typeface="Berlin Sans FB Demi"/>
                <a:cs typeface="Berlin Sans FB Demi"/>
              </a:rPr>
              <a:t> </a:t>
            </a:r>
            <a:r>
              <a:rPr sz="2000" b="1" spc="-10" dirty="0" smtClean="0">
                <a:latin typeface="Berlin Sans FB Demi"/>
                <a:cs typeface="Berlin Sans FB Demi"/>
              </a:rPr>
              <a:t>star witness in</a:t>
            </a:r>
            <a:r>
              <a:rPr sz="2000" b="1" spc="-5" dirty="0" smtClean="0">
                <a:latin typeface="Berlin Sans FB Demi"/>
                <a:cs typeface="Berlin Sans FB Demi"/>
              </a:rPr>
              <a:t> </a:t>
            </a:r>
            <a:r>
              <a:rPr sz="2000" b="1" spc="-10" dirty="0" smtClean="0">
                <a:latin typeface="Berlin Sans FB Demi"/>
                <a:cs typeface="Berlin Sans FB Demi"/>
              </a:rPr>
              <a:t>Edison's infringement suits.</a:t>
            </a:r>
            <a:r>
              <a:rPr lang="en-US" sz="2000" b="1" spc="-10" dirty="0" smtClean="0">
                <a:latin typeface="Berlin Sans FB Demi"/>
                <a:cs typeface="Berlin Sans FB Demi"/>
              </a:rPr>
              <a:t> </a:t>
            </a:r>
          </a:p>
          <a:p>
            <a:pPr marL="1564005" marR="323215" indent="-343535">
              <a:lnSpc>
                <a:spcPct val="80200"/>
              </a:lnSpc>
              <a:spcBef>
                <a:spcPts val="475"/>
              </a:spcBef>
              <a:buClr>
                <a:srgbClr val="010000"/>
              </a:buClr>
              <a:buFont typeface="Berlin Sans FB Demi"/>
              <a:buChar char="•"/>
              <a:tabLst>
                <a:tab pos="1564005" algn="l"/>
              </a:tabLst>
            </a:pPr>
            <a:r>
              <a:rPr sz="2000" b="1" spc="-10" dirty="0" smtClean="0">
                <a:latin typeface="Berlin Sans FB Demi"/>
                <a:cs typeface="Berlin Sans FB Demi"/>
              </a:rPr>
              <a:t>Latimer </a:t>
            </a:r>
            <a:r>
              <a:rPr sz="2000" b="1" spc="-15" dirty="0" smtClean="0">
                <a:latin typeface="Berlin Sans FB Demi"/>
                <a:cs typeface="Berlin Sans FB Demi"/>
              </a:rPr>
              <a:t>was </a:t>
            </a:r>
            <a:r>
              <a:rPr sz="2000" b="1" spc="-10" dirty="0" smtClean="0">
                <a:latin typeface="Berlin Sans FB Demi"/>
                <a:cs typeface="Berlin Sans FB Demi"/>
              </a:rPr>
              <a:t>the only African </a:t>
            </a:r>
            <a:r>
              <a:rPr sz="2000" b="1" spc="-15" dirty="0" smtClean="0">
                <a:latin typeface="Berlin Sans FB Demi"/>
                <a:cs typeface="Berlin Sans FB Demi"/>
              </a:rPr>
              <a:t>American member </a:t>
            </a:r>
            <a:r>
              <a:rPr sz="2000" b="1" spc="-10" dirty="0" smtClean="0">
                <a:latin typeface="Berlin Sans FB Demi"/>
                <a:cs typeface="Berlin Sans FB Demi"/>
              </a:rPr>
              <a:t>of the twenty-four "Edison Principles</a:t>
            </a:r>
            <a:r>
              <a:rPr lang="en-US" sz="2000" b="1" spc="-10" dirty="0" smtClean="0">
                <a:latin typeface="Berlin Sans FB Demi"/>
                <a:cs typeface="Berlin Sans FB Demi"/>
              </a:rPr>
              <a:t>,</a:t>
            </a:r>
            <a:r>
              <a:rPr sz="2000" b="1" spc="-10" dirty="0" smtClean="0">
                <a:latin typeface="Berlin Sans FB Demi"/>
                <a:cs typeface="Berlin Sans FB Demi"/>
              </a:rPr>
              <a:t>"</a:t>
            </a:r>
            <a:r>
              <a:rPr lang="en-US" sz="2000" dirty="0" smtClean="0">
                <a:latin typeface="Berlin Sans FB Demi"/>
                <a:cs typeface="Berlin Sans FB Demi"/>
              </a:rPr>
              <a:t> </a:t>
            </a:r>
            <a:r>
              <a:rPr sz="2000" b="1" spc="-15" dirty="0" smtClean="0">
                <a:latin typeface="Berlin Sans FB Demi"/>
                <a:cs typeface="Berlin Sans FB Demi"/>
              </a:rPr>
              <a:t>Thomas </a:t>
            </a:r>
            <a:r>
              <a:rPr sz="2000" b="1" spc="-10" dirty="0" smtClean="0">
                <a:latin typeface="Berlin Sans FB Demi"/>
                <a:cs typeface="Berlin Sans FB Demi"/>
              </a:rPr>
              <a:t>Edison's engineering division of the Edison</a:t>
            </a:r>
            <a:r>
              <a:rPr sz="2000" b="1" spc="-15" dirty="0" smtClean="0">
                <a:latin typeface="Berlin Sans FB Demi"/>
                <a:cs typeface="Berlin Sans FB Demi"/>
              </a:rPr>
              <a:t> Company. </a:t>
            </a:r>
            <a:r>
              <a:rPr lang="en-US" sz="2000" b="1" spc="-10" dirty="0" smtClean="0">
                <a:latin typeface="Berlin Sans FB Demi"/>
                <a:cs typeface="Berlin Sans FB Demi"/>
              </a:rPr>
              <a:t>He</a:t>
            </a:r>
            <a:r>
              <a:rPr sz="2000" b="1" spc="-10" dirty="0" smtClean="0">
                <a:latin typeface="Berlin Sans FB Demi"/>
                <a:cs typeface="Berlin Sans FB Demi"/>
              </a:rPr>
              <a:t> also co-authored</a:t>
            </a:r>
            <a:r>
              <a:rPr sz="2000" b="1" spc="5" dirty="0" smtClean="0">
                <a:latin typeface="Berlin Sans FB Demi"/>
                <a:cs typeface="Berlin Sans FB Demi"/>
              </a:rPr>
              <a:t> </a:t>
            </a:r>
            <a:r>
              <a:rPr sz="2000" b="1" spc="-15" dirty="0" smtClean="0">
                <a:latin typeface="Berlin Sans FB Demi"/>
                <a:cs typeface="Berlin Sans FB Demi"/>
              </a:rPr>
              <a:t>a book on</a:t>
            </a:r>
            <a:r>
              <a:rPr sz="2000" b="1" spc="-10" dirty="0" smtClean="0">
                <a:latin typeface="Berlin Sans FB Demi"/>
                <a:cs typeface="Berlin Sans FB Demi"/>
              </a:rPr>
              <a:t> electricity, "Incandescent Electric Lighting: </a:t>
            </a:r>
            <a:r>
              <a:rPr sz="2000" b="1" spc="-15" dirty="0" smtClean="0">
                <a:latin typeface="Berlin Sans FB Demi"/>
                <a:cs typeface="Berlin Sans FB Demi"/>
              </a:rPr>
              <a:t>A </a:t>
            </a:r>
            <a:r>
              <a:rPr sz="2000" b="1" spc="-10" dirty="0" smtClean="0">
                <a:latin typeface="Berlin Sans FB Demi"/>
                <a:cs typeface="Berlin Sans FB Demi"/>
              </a:rPr>
              <a:t>Practical Description of the</a:t>
            </a:r>
            <a:r>
              <a:rPr sz="2000" b="1" spc="-5" dirty="0" smtClean="0">
                <a:latin typeface="Berlin Sans FB Demi"/>
                <a:cs typeface="Berlin Sans FB Demi"/>
              </a:rPr>
              <a:t> </a:t>
            </a:r>
            <a:r>
              <a:rPr sz="2000" b="1" spc="-15" dirty="0" smtClean="0">
                <a:latin typeface="Berlin Sans FB Demi"/>
                <a:cs typeface="Berlin Sans FB Demi"/>
              </a:rPr>
              <a:t>Edison</a:t>
            </a:r>
            <a:r>
              <a:rPr sz="2000" b="1" spc="-5" dirty="0" smtClean="0">
                <a:latin typeface="Berlin Sans FB Demi"/>
                <a:cs typeface="Berlin Sans FB Demi"/>
              </a:rPr>
              <a:t> </a:t>
            </a:r>
            <a:r>
              <a:rPr sz="2000" b="1" spc="-20" dirty="0" smtClean="0">
                <a:latin typeface="Berlin Sans FB Demi"/>
                <a:cs typeface="Berlin Sans FB Demi"/>
              </a:rPr>
              <a:t>System</a:t>
            </a:r>
            <a:r>
              <a:rPr sz="1800" b="1" spc="-15" dirty="0" smtClean="0">
                <a:latin typeface="Berlin Sans FB Demi"/>
                <a:cs typeface="Berlin Sans FB Demi"/>
              </a:rPr>
              <a:t>"</a:t>
            </a:r>
            <a:r>
              <a:rPr lang="en-US" sz="1800" b="1" spc="-15" dirty="0" smtClean="0">
                <a:latin typeface="Berlin Sans FB Demi"/>
                <a:cs typeface="Berlin Sans FB Demi"/>
              </a:rPr>
              <a:t> (1890)</a:t>
            </a:r>
            <a:endParaRPr sz="1800" dirty="0">
              <a:latin typeface="Berlin Sans FB Demi"/>
              <a:cs typeface="Berlin Sans FB Demi"/>
            </a:endParaRPr>
          </a:p>
        </p:txBody>
      </p:sp>
      <p:sp>
        <p:nvSpPr>
          <p:cNvPr id="4" name="object 4"/>
          <p:cNvSpPr/>
          <p:nvPr/>
        </p:nvSpPr>
        <p:spPr>
          <a:xfrm>
            <a:off x="228600" y="2667000"/>
            <a:ext cx="1630679" cy="23622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32131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dirty="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9278"/>
    </mc:Choice>
    <mc:Fallback xmlns="">
      <p:transition spd="slow" advTm="927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90600"/>
            <a:ext cx="7543800" cy="64008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599948" y="1120140"/>
            <a:ext cx="6953884" cy="372745"/>
          </a:xfrm>
          <a:prstGeom prst="rect">
            <a:avLst/>
          </a:prstGeom>
        </p:spPr>
        <p:txBody>
          <a:bodyPr vert="horz" wrap="square" lIns="0" tIns="0" rIns="0" bIns="0" rtlCol="0">
            <a:noAutofit/>
          </a:bodyPr>
          <a:lstStyle/>
          <a:p>
            <a:pPr marL="12700">
              <a:lnSpc>
                <a:spcPct val="100000"/>
              </a:lnSpc>
            </a:pPr>
            <a:r>
              <a:rPr sz="2400" b="1" spc="-15" dirty="0" smtClean="0">
                <a:latin typeface="Berlin Sans FB Demi"/>
                <a:cs typeface="Berlin Sans FB Demi"/>
              </a:rPr>
              <a:t>1865-1910</a:t>
            </a:r>
            <a:r>
              <a:rPr sz="2400" b="1" spc="5" dirty="0" smtClean="0">
                <a:latin typeface="Berlin Sans FB Demi"/>
                <a:cs typeface="Berlin Sans FB Demi"/>
              </a:rPr>
              <a:t> </a:t>
            </a:r>
            <a:r>
              <a:rPr sz="2400" b="1" spc="-15" dirty="0" smtClean="0">
                <a:latin typeface="Berlin Sans FB Demi"/>
                <a:cs typeface="Berlin Sans FB Demi"/>
              </a:rPr>
              <a:t>Inventor</a:t>
            </a:r>
            <a:r>
              <a:rPr sz="2400" b="1" spc="5" dirty="0" smtClean="0">
                <a:latin typeface="Berlin Sans FB Demi"/>
                <a:cs typeface="Berlin Sans FB Demi"/>
              </a:rPr>
              <a:t> </a:t>
            </a:r>
            <a:r>
              <a:rPr sz="2400" b="1" spc="-15" dirty="0" smtClean="0">
                <a:latin typeface="Berlin Sans FB Demi"/>
                <a:cs typeface="Berlin Sans FB Demi"/>
              </a:rPr>
              <a:t>–Train</a:t>
            </a:r>
            <a:r>
              <a:rPr sz="2400" b="1" spc="5" dirty="0" smtClean="0">
                <a:latin typeface="Berlin Sans FB Demi"/>
                <a:cs typeface="Berlin Sans FB Demi"/>
              </a:rPr>
              <a:t> </a:t>
            </a:r>
            <a:r>
              <a:rPr sz="2400" b="1" spc="-15" dirty="0" smtClean="0">
                <a:latin typeface="Berlin Sans FB Demi"/>
                <a:cs typeface="Berlin Sans FB Demi"/>
              </a:rPr>
              <a:t>Communications</a:t>
            </a:r>
            <a:r>
              <a:rPr sz="2400" b="1" spc="5" dirty="0" smtClean="0">
                <a:latin typeface="Berlin Sans FB Demi"/>
                <a:cs typeface="Berlin Sans FB Demi"/>
              </a:rPr>
              <a:t> </a:t>
            </a:r>
            <a:r>
              <a:rPr sz="2400" b="1" spc="0" dirty="0" smtClean="0">
                <a:latin typeface="Berlin Sans FB Demi"/>
                <a:cs typeface="Berlin Sans FB Demi"/>
              </a:rPr>
              <a:t>Systems</a:t>
            </a:r>
            <a:endParaRPr sz="2400">
              <a:latin typeface="Berlin Sans FB Demi"/>
              <a:cs typeface="Berlin Sans FB Demi"/>
            </a:endParaRPr>
          </a:p>
        </p:txBody>
      </p:sp>
      <p:sp>
        <p:nvSpPr>
          <p:cNvPr id="4" name="object 4"/>
          <p:cNvSpPr/>
          <p:nvPr/>
        </p:nvSpPr>
        <p:spPr>
          <a:xfrm>
            <a:off x="808667" y="1856508"/>
            <a:ext cx="6846315" cy="4696691"/>
          </a:xfrm>
          <a:prstGeom prst="rect">
            <a:avLst/>
          </a:prstGeom>
          <a:blipFill>
            <a:blip r:embed="rId2" cstate="print"/>
            <a:srcRect/>
            <a:stretch>
              <a:fillRect t="-2212"/>
            </a:stretch>
          </a:blipFill>
        </p:spPr>
        <p:txBody>
          <a:bodyPr wrap="square" lIns="0" tIns="0" rIns="0" bIns="0" rtlCol="0">
            <a:noAutofit/>
          </a:bodyPr>
          <a:lstStyle/>
          <a:p>
            <a:endParaRPr/>
          </a:p>
        </p:txBody>
      </p:sp>
      <p:sp>
        <p:nvSpPr>
          <p:cNvPr id="5" name="object 5"/>
          <p:cNvSpPr txBox="1"/>
          <p:nvPr/>
        </p:nvSpPr>
        <p:spPr>
          <a:xfrm>
            <a:off x="815594" y="3190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spTree>
  </p:cSld>
  <p:clrMapOvr>
    <a:masterClrMapping/>
  </p:clrMapOvr>
  <mc:AlternateContent xmlns:mc="http://schemas.openxmlformats.org/markup-compatibility/2006" xmlns:p14="http://schemas.microsoft.com/office/powerpoint/2010/main">
    <mc:Choice Requires="p14">
      <p:transition spd="slow" p14:dur="2000" advTm="8748"/>
    </mc:Choice>
    <mc:Fallback xmlns="">
      <p:transition spd="slow" advTm="87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4400"/>
            <a:ext cx="7543800" cy="838200"/>
          </a:xfrm>
          <a:custGeom>
            <a:avLst/>
            <a:gdLst/>
            <a:ahLst/>
            <a:cxnLst/>
            <a:rect l="l" t="t" r="r" b="b"/>
            <a:pathLst>
              <a:path w="7543800" h="640080">
                <a:moveTo>
                  <a:pt x="0" y="0"/>
                </a:moveTo>
                <a:lnTo>
                  <a:pt x="0" y="640080"/>
                </a:lnTo>
                <a:lnTo>
                  <a:pt x="7543800" y="640080"/>
                </a:lnTo>
                <a:lnTo>
                  <a:pt x="75438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839216" y="914400"/>
            <a:ext cx="6628130" cy="640080"/>
          </a:xfrm>
          <a:prstGeom prst="rect">
            <a:avLst/>
          </a:prstGeom>
        </p:spPr>
        <p:txBody>
          <a:bodyPr vert="horz" wrap="square" lIns="0" tIns="0" rIns="0" bIns="0" rtlCol="0">
            <a:noAutofit/>
          </a:bodyPr>
          <a:lstStyle/>
          <a:p>
            <a:pPr marL="12700" algn="ctr">
              <a:lnSpc>
                <a:spcPct val="100000"/>
              </a:lnSpc>
            </a:pPr>
            <a:r>
              <a:rPr sz="2400" b="1" dirty="0" smtClean="0">
                <a:latin typeface="Berlin Sans FB Demi"/>
                <a:cs typeface="Berlin Sans FB Demi"/>
              </a:rPr>
              <a:t>188</a:t>
            </a:r>
            <a:r>
              <a:rPr lang="en-US" sz="2400" b="1" dirty="0" smtClean="0">
                <a:latin typeface="Berlin Sans FB Demi"/>
                <a:cs typeface="Berlin Sans FB Demi"/>
              </a:rPr>
              <a:t>6</a:t>
            </a:r>
            <a:r>
              <a:rPr sz="2400" b="1" dirty="0" smtClean="0">
                <a:latin typeface="Berlin Sans FB Demi"/>
                <a:cs typeface="Berlin Sans FB Demi"/>
              </a:rPr>
              <a:t> </a:t>
            </a:r>
            <a:r>
              <a:rPr lang="en-US" sz="2400" b="1" dirty="0" smtClean="0">
                <a:latin typeface="Berlin Sans FB Demi"/>
                <a:cs typeface="Berlin Sans FB Demi"/>
              </a:rPr>
              <a:t>Matthew A. Cherry </a:t>
            </a:r>
          </a:p>
          <a:p>
            <a:pPr marL="12700" algn="ctr">
              <a:lnSpc>
                <a:spcPct val="100000"/>
              </a:lnSpc>
            </a:pPr>
            <a:r>
              <a:rPr sz="2400" b="1" spc="-10" dirty="0" smtClean="0">
                <a:latin typeface="Berlin Sans FB Demi"/>
                <a:cs typeface="Berlin Sans FB Demi"/>
              </a:rPr>
              <a:t>Tri Cycle &amp; </a:t>
            </a:r>
            <a:r>
              <a:rPr sz="2400" b="1" spc="-15" dirty="0" smtClean="0">
                <a:latin typeface="Berlin Sans FB Demi"/>
                <a:cs typeface="Berlin Sans FB Demi"/>
              </a:rPr>
              <a:t>Street Car</a:t>
            </a:r>
            <a:r>
              <a:rPr sz="2400" b="1" spc="285" dirty="0" smtClean="0">
                <a:latin typeface="Berlin Sans FB Demi"/>
                <a:cs typeface="Berlin Sans FB Demi"/>
              </a:rPr>
              <a:t> </a:t>
            </a:r>
            <a:r>
              <a:rPr sz="2400" b="1" spc="-15" dirty="0" smtClean="0">
                <a:latin typeface="Berlin Sans FB Demi"/>
                <a:cs typeface="Berlin Sans FB Demi"/>
              </a:rPr>
              <a:t>Fender</a:t>
            </a:r>
            <a:endParaRPr sz="2400" dirty="0">
              <a:latin typeface="Berlin Sans FB Demi"/>
              <a:cs typeface="Berlin Sans FB Demi"/>
            </a:endParaRPr>
          </a:p>
        </p:txBody>
      </p:sp>
      <p:sp>
        <p:nvSpPr>
          <p:cNvPr id="5" name="object 5"/>
          <p:cNvSpPr txBox="1"/>
          <p:nvPr/>
        </p:nvSpPr>
        <p:spPr>
          <a:xfrm>
            <a:off x="815594" y="357123"/>
            <a:ext cx="6598920" cy="492759"/>
          </a:xfrm>
          <a:prstGeom prst="rect">
            <a:avLst/>
          </a:prstGeom>
        </p:spPr>
        <p:txBody>
          <a:bodyPr vert="horz" wrap="square" lIns="0" tIns="0" rIns="0" bIns="0" rtlCol="0">
            <a:noAutofit/>
          </a:bodyPr>
          <a:lstStyle/>
          <a:p>
            <a:pPr marL="12700">
              <a:lnSpc>
                <a:spcPct val="100000"/>
              </a:lnSpc>
            </a:pPr>
            <a:r>
              <a:rPr sz="3200" b="1" spc="-15" dirty="0" smtClean="0">
                <a:latin typeface="Berlin Sans FB Demi"/>
                <a:cs typeface="Berlin Sans FB Demi"/>
              </a:rPr>
              <a:t>African</a:t>
            </a:r>
            <a:r>
              <a:rPr sz="3200" b="1" spc="5" dirty="0" smtClean="0">
                <a:latin typeface="Berlin Sans FB Demi"/>
                <a:cs typeface="Berlin Sans FB Demi"/>
              </a:rPr>
              <a:t> </a:t>
            </a:r>
            <a:r>
              <a:rPr sz="3200" b="1" spc="-20" dirty="0" smtClean="0">
                <a:latin typeface="Berlin Sans FB Demi"/>
                <a:cs typeface="Berlin Sans FB Demi"/>
              </a:rPr>
              <a:t>Americans</a:t>
            </a:r>
            <a:r>
              <a:rPr sz="3200" b="1" spc="5" dirty="0" smtClean="0">
                <a:latin typeface="Berlin Sans FB Demi"/>
                <a:cs typeface="Berlin Sans FB Demi"/>
              </a:rPr>
              <a:t> </a:t>
            </a:r>
            <a:r>
              <a:rPr sz="3200" b="1" spc="-15" dirty="0" smtClean="0">
                <a:latin typeface="Berlin Sans FB Demi"/>
                <a:cs typeface="Berlin Sans FB Demi"/>
              </a:rPr>
              <a:t>in </a:t>
            </a:r>
            <a:r>
              <a:rPr sz="3200" b="1" spc="-20" dirty="0" smtClean="0">
                <a:latin typeface="Berlin Sans FB Demi"/>
                <a:cs typeface="Berlin Sans FB Demi"/>
              </a:rPr>
              <a:t>Transportation</a:t>
            </a:r>
            <a:endParaRPr sz="3200">
              <a:latin typeface="Berlin Sans FB Demi"/>
              <a:cs typeface="Berlin Sans FB Dem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057400"/>
            <a:ext cx="2687520" cy="4386620"/>
          </a:xfrm>
          <a:prstGeom prst="rect">
            <a:avLst/>
          </a:prstGeom>
        </p:spPr>
      </p:pic>
      <p:sp>
        <p:nvSpPr>
          <p:cNvPr id="8" name="TextBox 7"/>
          <p:cNvSpPr txBox="1"/>
          <p:nvPr/>
        </p:nvSpPr>
        <p:spPr>
          <a:xfrm>
            <a:off x="152400" y="2057400"/>
            <a:ext cx="48768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Berlin Sans FB Demi" panose="020E0802020502020306" pitchFamily="34" charset="0"/>
              </a:rPr>
              <a:t>1st major device was a </a:t>
            </a:r>
            <a:r>
              <a:rPr lang="en-US" sz="2400" dirty="0" smtClean="0">
                <a:latin typeface="Berlin Sans FB Demi" panose="020E0802020502020306" pitchFamily="34" charset="0"/>
              </a:rPr>
              <a:t>velocipede, consisting of </a:t>
            </a:r>
            <a:r>
              <a:rPr lang="en-US" sz="2400" dirty="0">
                <a:latin typeface="Berlin Sans FB Demi" panose="020E0802020502020306" pitchFamily="34" charset="0"/>
              </a:rPr>
              <a:t>a metal frame upon which were attached two or three wheels. </a:t>
            </a:r>
            <a:r>
              <a:rPr lang="en-US" sz="2400" dirty="0" smtClean="0">
                <a:latin typeface="Berlin Sans FB Demi" panose="020E0802020502020306" pitchFamily="34" charset="0"/>
              </a:rPr>
              <a:t>This would evolve into a bicycle and tricycle.</a:t>
            </a:r>
          </a:p>
          <a:p>
            <a:pPr marL="285750" indent="-285750">
              <a:buFont typeface="Arial" panose="020B0604020202020204" pitchFamily="34" charset="0"/>
              <a:buChar char="•"/>
            </a:pPr>
            <a:r>
              <a:rPr lang="en-US" sz="2400" dirty="0">
                <a:latin typeface="Berlin Sans FB Demi" panose="020E0802020502020306" pitchFamily="34" charset="0"/>
              </a:rPr>
              <a:t>Cherry </a:t>
            </a:r>
            <a:r>
              <a:rPr lang="en-US" sz="2400" dirty="0" smtClean="0">
                <a:latin typeface="Berlin Sans FB Demi" panose="020E0802020502020306" pitchFamily="34" charset="0"/>
              </a:rPr>
              <a:t>also patented </a:t>
            </a:r>
            <a:r>
              <a:rPr lang="en-US" sz="2400" dirty="0">
                <a:latin typeface="Berlin Sans FB Demi" panose="020E0802020502020306" pitchFamily="34" charset="0"/>
              </a:rPr>
              <a:t>the street car fender on January 1, 1895 </a:t>
            </a:r>
            <a:r>
              <a:rPr lang="en-US" sz="2400" dirty="0" smtClean="0">
                <a:latin typeface="Berlin Sans FB Demi" panose="020E0802020502020306" pitchFamily="34" charset="0"/>
              </a:rPr>
              <a:t>The fender acted </a:t>
            </a:r>
            <a:r>
              <a:rPr lang="en-US" sz="2400" dirty="0">
                <a:latin typeface="Berlin Sans FB Demi" panose="020E0802020502020306" pitchFamily="34" charset="0"/>
              </a:rPr>
              <a:t>as a shock absorber, thereby diminishing the force of the impact in the event of an accident.</a:t>
            </a:r>
          </a:p>
        </p:txBody>
      </p:sp>
    </p:spTree>
  </p:cSld>
  <p:clrMapOvr>
    <a:masterClrMapping/>
  </p:clrMapOvr>
  <mc:AlternateContent xmlns:mc="http://schemas.openxmlformats.org/markup-compatibility/2006" xmlns:p14="http://schemas.microsoft.com/office/powerpoint/2010/main">
    <mc:Choice Requires="p14">
      <p:transition spd="slow" p14:dur="2000" advTm="8297"/>
    </mc:Choice>
    <mc:Fallback xmlns="">
      <p:transition spd="slow" advTm="829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066800"/>
            <a:ext cx="7848600" cy="640080"/>
          </a:xfrm>
          <a:custGeom>
            <a:avLst/>
            <a:gdLst/>
            <a:ahLst/>
            <a:cxnLst/>
            <a:rect l="l" t="t" r="r" b="b"/>
            <a:pathLst>
              <a:path w="7848600" h="640080">
                <a:moveTo>
                  <a:pt x="0" y="0"/>
                </a:moveTo>
                <a:lnTo>
                  <a:pt x="0" y="640080"/>
                </a:lnTo>
                <a:lnTo>
                  <a:pt x="7848600" y="640080"/>
                </a:lnTo>
                <a:lnTo>
                  <a:pt x="7848600" y="0"/>
                </a:lnTo>
                <a:lnTo>
                  <a:pt x="0" y="0"/>
                </a:lnTo>
                <a:close/>
              </a:path>
            </a:pathLst>
          </a:custGeom>
          <a:solidFill>
            <a:srgbClr val="CC3300"/>
          </a:solidFill>
        </p:spPr>
        <p:txBody>
          <a:bodyPr wrap="square" lIns="0" tIns="0" rIns="0" bIns="0" rtlCol="0">
            <a:noAutofit/>
          </a:bodyPr>
          <a:lstStyle/>
          <a:p>
            <a:endParaRPr/>
          </a:p>
        </p:txBody>
      </p:sp>
      <p:sp>
        <p:nvSpPr>
          <p:cNvPr id="3" name="object 3"/>
          <p:cNvSpPr txBox="1"/>
          <p:nvPr/>
        </p:nvSpPr>
        <p:spPr>
          <a:xfrm>
            <a:off x="644905" y="1177290"/>
            <a:ext cx="7080250" cy="4503420"/>
          </a:xfrm>
          <a:prstGeom prst="rect">
            <a:avLst/>
          </a:prstGeom>
        </p:spPr>
        <p:txBody>
          <a:bodyPr vert="horz" wrap="square" lIns="0" tIns="0" rIns="0" bIns="0" rtlCol="0">
            <a:noAutofit/>
          </a:bodyPr>
          <a:lstStyle/>
          <a:p>
            <a:pPr marL="12700" algn="ctr">
              <a:lnSpc>
                <a:spcPct val="100000"/>
              </a:lnSpc>
              <a:tabLst>
                <a:tab pos="2593975" algn="l"/>
              </a:tabLst>
            </a:pPr>
            <a:r>
              <a:rPr sz="2400" b="1" dirty="0" smtClean="0">
                <a:latin typeface="Berlin Sans FB Demi"/>
                <a:cs typeface="Berlin Sans FB Demi"/>
              </a:rPr>
              <a:t>1886 </a:t>
            </a:r>
            <a:r>
              <a:rPr sz="2400" b="1" spc="-15" dirty="0" smtClean="0">
                <a:latin typeface="Berlin Sans FB Demi"/>
                <a:cs typeface="Berlin Sans FB Demi"/>
              </a:rPr>
              <a:t>Henry Brown	–</a:t>
            </a:r>
            <a:r>
              <a:rPr sz="2400" b="1" spc="5" dirty="0" smtClean="0">
                <a:latin typeface="Berlin Sans FB Demi"/>
                <a:cs typeface="Berlin Sans FB Demi"/>
              </a:rPr>
              <a:t> </a:t>
            </a:r>
            <a:r>
              <a:rPr sz="2400" b="1" spc="-15" dirty="0" smtClean="0">
                <a:latin typeface="Berlin Sans FB Demi"/>
                <a:cs typeface="Berlin Sans FB Demi"/>
              </a:rPr>
              <a:t>Fire Proof Box</a:t>
            </a:r>
            <a:endParaRPr sz="2400" dirty="0">
              <a:latin typeface="Berlin Sans FB Demi"/>
              <a:cs typeface="Berlin Sans FB Demi"/>
            </a:endParaRPr>
          </a:p>
          <a:p>
            <a:pPr>
              <a:lnSpc>
                <a:spcPts val="900"/>
              </a:lnSpc>
              <a:spcBef>
                <a:spcPts val="16"/>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3371215" marR="12700" indent="-342900">
              <a:lnSpc>
                <a:spcPct val="79900"/>
              </a:lnSpc>
            </a:pPr>
            <a:r>
              <a:rPr sz="2400" b="1" spc="-15" dirty="0" smtClean="0">
                <a:latin typeface="Berlin Sans FB Demi"/>
                <a:cs typeface="Berlin Sans FB Demi"/>
              </a:rPr>
              <a:t>Henry Brown patented a "receptacle </a:t>
            </a:r>
            <a:r>
              <a:rPr sz="2400" b="1" spc="-10" dirty="0" smtClean="0">
                <a:latin typeface="Berlin Sans FB Demi"/>
                <a:cs typeface="Berlin Sans FB Demi"/>
              </a:rPr>
              <a:t>for</a:t>
            </a:r>
            <a:r>
              <a:rPr sz="2400" b="1" spc="5" dirty="0" smtClean="0">
                <a:latin typeface="Berlin Sans FB Demi"/>
                <a:cs typeface="Berlin Sans FB Demi"/>
              </a:rPr>
              <a:t> </a:t>
            </a:r>
            <a:r>
              <a:rPr sz="2400" b="1" spc="-15" dirty="0" smtClean="0">
                <a:latin typeface="Berlin Sans FB Demi"/>
                <a:cs typeface="Berlin Sans FB Demi"/>
              </a:rPr>
              <a:t>storing</a:t>
            </a:r>
            <a:r>
              <a:rPr sz="2400" b="1" spc="5" dirty="0" smtClean="0">
                <a:latin typeface="Berlin Sans FB Demi"/>
                <a:cs typeface="Berlin Sans FB Demi"/>
              </a:rPr>
              <a:t> </a:t>
            </a:r>
            <a:r>
              <a:rPr sz="2400" b="1" spc="-15" dirty="0" smtClean="0">
                <a:latin typeface="Berlin Sans FB Demi"/>
                <a:cs typeface="Berlin Sans FB Demi"/>
              </a:rPr>
              <a:t>and preserving papers on</a:t>
            </a:r>
            <a:r>
              <a:rPr sz="2400" b="1" spc="-10" dirty="0" smtClean="0">
                <a:latin typeface="Berlin Sans FB Demi"/>
                <a:cs typeface="Berlin Sans FB Demi"/>
              </a:rPr>
              <a:t> </a:t>
            </a:r>
            <a:r>
              <a:rPr sz="2400" b="1" spc="-20" dirty="0" smtClean="0">
                <a:latin typeface="Berlin Sans FB Demi"/>
                <a:cs typeface="Berlin Sans FB Demi"/>
              </a:rPr>
              <a:t>Novembe</a:t>
            </a:r>
            <a:r>
              <a:rPr sz="2400" b="1" spc="-10" dirty="0" smtClean="0">
                <a:latin typeface="Berlin Sans FB Demi"/>
                <a:cs typeface="Berlin Sans FB Demi"/>
              </a:rPr>
              <a:t>r </a:t>
            </a:r>
            <a:r>
              <a:rPr sz="2400" b="1" spc="-20" dirty="0" smtClean="0">
                <a:latin typeface="Berlin Sans FB Demi"/>
                <a:cs typeface="Berlin Sans FB Demi"/>
              </a:rPr>
              <a:t>2</a:t>
            </a:r>
            <a:r>
              <a:rPr sz="2400" b="1" spc="-10" dirty="0" smtClean="0">
                <a:latin typeface="Berlin Sans FB Demi"/>
                <a:cs typeface="Berlin Sans FB Demi"/>
              </a:rPr>
              <a:t>,</a:t>
            </a:r>
            <a:r>
              <a:rPr sz="2400" b="1" spc="-5" dirty="0" smtClean="0">
                <a:latin typeface="Berlin Sans FB Demi"/>
                <a:cs typeface="Berlin Sans FB Demi"/>
              </a:rPr>
              <a:t> 1886</a:t>
            </a:r>
            <a:r>
              <a:rPr sz="2400" b="1" spc="0" dirty="0" smtClean="0">
                <a:latin typeface="Berlin Sans FB Demi"/>
                <a:cs typeface="Berlin Sans FB Demi"/>
              </a:rPr>
              <a:t>"</a:t>
            </a:r>
            <a:r>
              <a:rPr sz="2400" b="1" spc="-5" dirty="0" smtClean="0">
                <a:latin typeface="Berlin Sans FB Demi"/>
                <a:cs typeface="Berlin Sans FB Demi"/>
              </a:rPr>
              <a:t> </a:t>
            </a:r>
            <a:r>
              <a:rPr sz="2400" b="1" spc="-20" dirty="0" smtClean="0">
                <a:latin typeface="Berlin Sans FB Demi"/>
                <a:cs typeface="Berlin Sans FB Demi"/>
              </a:rPr>
              <a:t>Thi</a:t>
            </a:r>
            <a:r>
              <a:rPr sz="2400" b="1" spc="-10" dirty="0" smtClean="0">
                <a:latin typeface="Berlin Sans FB Demi"/>
                <a:cs typeface="Berlin Sans FB Demi"/>
              </a:rPr>
              <a:t>s </a:t>
            </a:r>
            <a:r>
              <a:rPr sz="2400" b="1" spc="-20" dirty="0" smtClean="0">
                <a:latin typeface="Berlin Sans FB Demi"/>
                <a:cs typeface="Berlin Sans FB Demi"/>
              </a:rPr>
              <a:t>was</a:t>
            </a:r>
            <a:r>
              <a:rPr sz="2400" b="1" spc="-15" dirty="0" smtClean="0">
                <a:latin typeface="Berlin Sans FB Demi"/>
                <a:cs typeface="Berlin Sans FB Demi"/>
              </a:rPr>
              <a:t> a </a:t>
            </a:r>
            <a:r>
              <a:rPr sz="2400" b="1" spc="-10" dirty="0" smtClean="0">
                <a:latin typeface="Berlin Sans FB Demi"/>
                <a:cs typeface="Berlin Sans FB Demi"/>
              </a:rPr>
              <a:t>fire </a:t>
            </a:r>
            <a:r>
              <a:rPr sz="2400" b="1" spc="-15" dirty="0" smtClean="0">
                <a:latin typeface="Berlin Sans FB Demi"/>
                <a:cs typeface="Berlin Sans FB Demi"/>
              </a:rPr>
              <a:t>and accident safe container</a:t>
            </a:r>
            <a:r>
              <a:rPr sz="2400" b="1" spc="5" dirty="0" smtClean="0">
                <a:latin typeface="Berlin Sans FB Demi"/>
                <a:cs typeface="Berlin Sans FB Demi"/>
              </a:rPr>
              <a:t> </a:t>
            </a:r>
            <a:r>
              <a:rPr sz="2400" b="1" spc="-20" dirty="0" smtClean="0">
                <a:latin typeface="Berlin Sans FB Demi"/>
                <a:cs typeface="Berlin Sans FB Demi"/>
              </a:rPr>
              <a:t>made</a:t>
            </a:r>
            <a:r>
              <a:rPr sz="2400" b="1" spc="5" dirty="0" smtClean="0">
                <a:latin typeface="Berlin Sans FB Demi"/>
                <a:cs typeface="Berlin Sans FB Demi"/>
              </a:rPr>
              <a:t> </a:t>
            </a:r>
            <a:r>
              <a:rPr sz="2400" b="1" spc="-15" dirty="0" smtClean="0">
                <a:latin typeface="Berlin Sans FB Demi"/>
                <a:cs typeface="Berlin Sans FB Demi"/>
              </a:rPr>
              <a:t>of</a:t>
            </a:r>
            <a:r>
              <a:rPr sz="2400" b="1" spc="5" dirty="0" smtClean="0">
                <a:latin typeface="Berlin Sans FB Demi"/>
                <a:cs typeface="Berlin Sans FB Demi"/>
              </a:rPr>
              <a:t> </a:t>
            </a:r>
            <a:r>
              <a:rPr sz="2400" b="1" spc="-15" dirty="0" smtClean="0">
                <a:latin typeface="Berlin Sans FB Demi"/>
                <a:cs typeface="Berlin Sans FB Demi"/>
              </a:rPr>
              <a:t>forged metal, which could</a:t>
            </a:r>
            <a:r>
              <a:rPr sz="2400" b="1" spc="-5" dirty="0" smtClean="0">
                <a:latin typeface="Berlin Sans FB Demi"/>
                <a:cs typeface="Berlin Sans FB Demi"/>
              </a:rPr>
              <a:t> </a:t>
            </a:r>
            <a:r>
              <a:rPr sz="2400" b="1" spc="-15" dirty="0" smtClean="0">
                <a:latin typeface="Berlin Sans FB Demi"/>
                <a:cs typeface="Berlin Sans FB Demi"/>
              </a:rPr>
              <a:t>be</a:t>
            </a:r>
            <a:r>
              <a:rPr sz="2400" b="1" spc="-10" dirty="0" smtClean="0">
                <a:latin typeface="Berlin Sans FB Demi"/>
                <a:cs typeface="Berlin Sans FB Demi"/>
              </a:rPr>
              <a:t> </a:t>
            </a:r>
            <a:r>
              <a:rPr sz="2400" b="1" spc="-20" dirty="0" smtClean="0">
                <a:latin typeface="Berlin Sans FB Demi"/>
                <a:cs typeface="Berlin Sans FB Demi"/>
              </a:rPr>
              <a:t>seale</a:t>
            </a:r>
            <a:r>
              <a:rPr sz="2400" b="1" spc="-15" dirty="0" smtClean="0">
                <a:latin typeface="Berlin Sans FB Demi"/>
                <a:cs typeface="Berlin Sans FB Demi"/>
              </a:rPr>
              <a:t>d </a:t>
            </a:r>
            <a:r>
              <a:rPr sz="2400" b="1" spc="-20" dirty="0" smtClean="0">
                <a:latin typeface="Berlin Sans FB Demi"/>
                <a:cs typeface="Berlin Sans FB Demi"/>
              </a:rPr>
              <a:t>wit</a:t>
            </a:r>
            <a:r>
              <a:rPr sz="2400" b="1" spc="-15" dirty="0" smtClean="0">
                <a:latin typeface="Berlin Sans FB Demi"/>
                <a:cs typeface="Berlin Sans FB Demi"/>
              </a:rPr>
              <a:t>h a</a:t>
            </a:r>
            <a:r>
              <a:rPr sz="2400" b="1" spc="-5" dirty="0" smtClean="0">
                <a:latin typeface="Berlin Sans FB Demi"/>
                <a:cs typeface="Berlin Sans FB Demi"/>
              </a:rPr>
              <a:t> </a:t>
            </a:r>
            <a:r>
              <a:rPr sz="2400" b="1" spc="-15" dirty="0" smtClean="0">
                <a:latin typeface="Berlin Sans FB Demi"/>
                <a:cs typeface="Berlin Sans FB Demi"/>
              </a:rPr>
              <a:t>lock</a:t>
            </a:r>
            <a:r>
              <a:rPr sz="2400" b="1" spc="-5" dirty="0" smtClean="0">
                <a:latin typeface="Berlin Sans FB Demi"/>
                <a:cs typeface="Berlin Sans FB Demi"/>
              </a:rPr>
              <a:t> </a:t>
            </a:r>
            <a:r>
              <a:rPr sz="2400" b="1" spc="-20" dirty="0" smtClean="0">
                <a:latin typeface="Berlin Sans FB Demi"/>
                <a:cs typeface="Berlin Sans FB Demi"/>
              </a:rPr>
              <a:t>an</a:t>
            </a:r>
            <a:r>
              <a:rPr sz="2400" b="1" spc="-15" dirty="0" smtClean="0">
                <a:latin typeface="Berlin Sans FB Demi"/>
                <a:cs typeface="Berlin Sans FB Demi"/>
              </a:rPr>
              <a:t>d </a:t>
            </a:r>
            <a:r>
              <a:rPr sz="2400" b="1" spc="-20" dirty="0" smtClean="0">
                <a:latin typeface="Berlin Sans FB Demi"/>
                <a:cs typeface="Berlin Sans FB Demi"/>
              </a:rPr>
              <a:t>key.</a:t>
            </a:r>
            <a:r>
              <a:rPr sz="2400" b="1" spc="-15" dirty="0" smtClean="0">
                <a:latin typeface="Berlin Sans FB Demi"/>
                <a:cs typeface="Berlin Sans FB Demi"/>
              </a:rPr>
              <a:t> </a:t>
            </a:r>
            <a:r>
              <a:rPr sz="2400" b="1" spc="-10" dirty="0" smtClean="0">
                <a:latin typeface="Berlin Sans FB Demi"/>
                <a:cs typeface="Berlin Sans FB Demi"/>
              </a:rPr>
              <a:t>It </a:t>
            </a:r>
            <a:r>
              <a:rPr sz="2400" b="1" spc="-15" dirty="0" smtClean="0">
                <a:latin typeface="Berlin Sans FB Demi"/>
                <a:cs typeface="Berlin Sans FB Demi"/>
              </a:rPr>
              <a:t>was special </a:t>
            </a:r>
            <a:r>
              <a:rPr sz="2400" b="1" spc="-10" dirty="0" smtClean="0">
                <a:latin typeface="Berlin Sans FB Demi"/>
                <a:cs typeface="Berlin Sans FB Demi"/>
              </a:rPr>
              <a:t>in </a:t>
            </a:r>
            <a:r>
              <a:rPr sz="2400" b="1" spc="-15" dirty="0" smtClean="0">
                <a:latin typeface="Berlin Sans FB Demi"/>
                <a:cs typeface="Berlin Sans FB Demi"/>
              </a:rPr>
              <a:t>that </a:t>
            </a:r>
            <a:r>
              <a:rPr sz="2400" b="1" spc="-10" dirty="0" smtClean="0">
                <a:latin typeface="Berlin Sans FB Demi"/>
                <a:cs typeface="Berlin Sans FB Demi"/>
              </a:rPr>
              <a:t>it kept </a:t>
            </a:r>
            <a:r>
              <a:rPr sz="2400" b="1" spc="-15" dirty="0" smtClean="0">
                <a:latin typeface="Berlin Sans FB Demi"/>
                <a:cs typeface="Berlin Sans FB Demi"/>
              </a:rPr>
              <a:t>the papers separated.</a:t>
            </a:r>
            <a:r>
              <a:rPr sz="2400" b="1" spc="-10" dirty="0" smtClean="0">
                <a:latin typeface="Berlin Sans FB Demi"/>
                <a:cs typeface="Berlin Sans FB Demi"/>
              </a:rPr>
              <a:t> </a:t>
            </a:r>
            <a:r>
              <a:rPr sz="2400" b="1" spc="-20" dirty="0" smtClean="0">
                <a:latin typeface="Berlin Sans FB Demi"/>
                <a:cs typeface="Berlin Sans FB Demi"/>
              </a:rPr>
              <a:t>Perhap</a:t>
            </a:r>
            <a:r>
              <a:rPr sz="2400" b="1" spc="-10" dirty="0" smtClean="0">
                <a:latin typeface="Berlin Sans FB Demi"/>
                <a:cs typeface="Berlin Sans FB Demi"/>
              </a:rPr>
              <a:t>s </a:t>
            </a:r>
            <a:r>
              <a:rPr sz="2400" b="1" spc="-20" dirty="0" smtClean="0">
                <a:latin typeface="Berlin Sans FB Demi"/>
                <a:cs typeface="Berlin Sans FB Demi"/>
              </a:rPr>
              <a:t>a</a:t>
            </a:r>
            <a:r>
              <a:rPr sz="2400" b="1" spc="-15" dirty="0" smtClean="0">
                <a:latin typeface="Berlin Sans FB Demi"/>
                <a:cs typeface="Berlin Sans FB Demi"/>
              </a:rPr>
              <a:t>n </a:t>
            </a:r>
            <a:r>
              <a:rPr sz="2400" b="1" spc="-20" dirty="0" smtClean="0">
                <a:latin typeface="Berlin Sans FB Demi"/>
                <a:cs typeface="Berlin Sans FB Demi"/>
              </a:rPr>
              <a:t>early</a:t>
            </a:r>
            <a:r>
              <a:rPr sz="2400" b="1" spc="-15" dirty="0" smtClean="0">
                <a:latin typeface="Berlin Sans FB Demi"/>
                <a:cs typeface="Berlin Sans FB Demi"/>
              </a:rPr>
              <a:t> forerunner</a:t>
            </a:r>
            <a:r>
              <a:rPr sz="2400" b="1" spc="5" dirty="0" smtClean="0">
                <a:latin typeface="Berlin Sans FB Demi"/>
                <a:cs typeface="Berlin Sans FB Demi"/>
              </a:rPr>
              <a:t> </a:t>
            </a:r>
            <a:r>
              <a:rPr sz="2400" b="1" spc="-15" dirty="0" smtClean="0">
                <a:latin typeface="Berlin Sans FB Demi"/>
                <a:cs typeface="Berlin Sans FB Demi"/>
              </a:rPr>
              <a:t>to the </a:t>
            </a:r>
            <a:r>
              <a:rPr sz="2400" b="1" spc="-10" dirty="0" smtClean="0">
                <a:latin typeface="Berlin Sans FB Demi"/>
                <a:cs typeface="Berlin Sans FB Demi"/>
              </a:rPr>
              <a:t>filofax?</a:t>
            </a:r>
            <a:endParaRPr sz="2400" dirty="0">
              <a:latin typeface="Berlin Sans FB Demi"/>
              <a:cs typeface="Berlin Sans FB Demi"/>
            </a:endParaRPr>
          </a:p>
        </p:txBody>
      </p:sp>
      <p:sp>
        <p:nvSpPr>
          <p:cNvPr id="4" name="object 4"/>
          <p:cNvSpPr txBox="1">
            <a:spLocks noGrp="1"/>
          </p:cNvSpPr>
          <p:nvPr>
            <p:ph type="title"/>
          </p:nvPr>
        </p:nvSpPr>
        <p:spPr>
          <a:xfrm>
            <a:off x="304800" y="228600"/>
            <a:ext cx="8206232" cy="556624"/>
          </a:xfrm>
          <a:prstGeom prst="rect">
            <a:avLst/>
          </a:prstGeom>
        </p:spPr>
        <p:txBody>
          <a:bodyPr vert="horz" wrap="square" lIns="0" tIns="0" rIns="0" bIns="0" rtlCol="0">
            <a:noAutofit/>
          </a:bodyPr>
          <a:lstStyle/>
          <a:p>
            <a:pPr marL="127000">
              <a:lnSpc>
                <a:spcPct val="100000"/>
              </a:lnSpc>
            </a:pPr>
            <a:r>
              <a:rPr sz="3600" spc="-5" dirty="0" smtClean="0">
                <a:latin typeface="Berlin Sans FB Demi" panose="020E0802020502020306" pitchFamily="34" charset="0"/>
                <a:cs typeface="Arial"/>
              </a:rPr>
              <a:t>Africa</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American</a:t>
            </a:r>
            <a:r>
              <a:rPr sz="3600" spc="0" dirty="0" smtClean="0">
                <a:latin typeface="Berlin Sans FB Demi" panose="020E0802020502020306" pitchFamily="34" charset="0"/>
                <a:cs typeface="Arial"/>
              </a:rPr>
              <a:t>s </a:t>
            </a:r>
            <a:r>
              <a:rPr sz="3600" spc="-5" dirty="0" smtClean="0">
                <a:latin typeface="Berlin Sans FB Demi" panose="020E0802020502020306" pitchFamily="34" charset="0"/>
                <a:cs typeface="Arial"/>
              </a:rPr>
              <a:t>i</a:t>
            </a:r>
            <a:r>
              <a:rPr sz="3600" spc="0" dirty="0" smtClean="0">
                <a:latin typeface="Berlin Sans FB Demi" panose="020E0802020502020306" pitchFamily="34" charset="0"/>
                <a:cs typeface="Arial"/>
              </a:rPr>
              <a:t>n </a:t>
            </a:r>
            <a:r>
              <a:rPr sz="3600" spc="-5" dirty="0" smtClean="0">
                <a:latin typeface="Berlin Sans FB Demi" panose="020E0802020502020306" pitchFamily="34" charset="0"/>
                <a:cs typeface="Arial"/>
              </a:rPr>
              <a:t>Transportation</a:t>
            </a:r>
            <a:endParaRPr sz="3600" dirty="0">
              <a:latin typeface="Berlin Sans FB Demi" panose="020E0802020502020306" pitchFamily="34" charset="0"/>
              <a:cs typeface="Arial"/>
            </a:endParaRPr>
          </a:p>
        </p:txBody>
      </p:sp>
      <p:sp>
        <p:nvSpPr>
          <p:cNvPr id="5" name="object 5"/>
          <p:cNvSpPr/>
          <p:nvPr/>
        </p:nvSpPr>
        <p:spPr>
          <a:xfrm>
            <a:off x="685800" y="3581400"/>
            <a:ext cx="2382773" cy="3019044"/>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1219200" y="1905000"/>
            <a:ext cx="1458086" cy="15240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Tm="9230"/>
    </mc:Choice>
    <mc:Fallback xmlns="">
      <p:transition spd="slow" advTm="923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3560</Words>
  <Application>Microsoft Office PowerPoint</Application>
  <PresentationFormat>On-screen Show (4:3)</PresentationFormat>
  <Paragraphs>353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African Americans in Transportation</vt:lpstr>
      <vt:lpstr>PowerPoint Presentation</vt:lpstr>
      <vt:lpstr>PowerPoint Presentation</vt:lpstr>
      <vt:lpstr>PowerPoint Presentation</vt:lpstr>
      <vt:lpstr>African Americans in Transportation</vt:lpstr>
      <vt:lpstr>PowerPoint Presentation</vt:lpstr>
      <vt:lpstr>PowerPoint Presentation</vt:lpstr>
      <vt:lpstr>African Americans in Transportation</vt:lpstr>
      <vt:lpstr>PowerPoint Presentation</vt:lpstr>
      <vt:lpstr>PowerPoint Presentation</vt:lpstr>
      <vt:lpstr>African Americans in Transportation</vt:lpstr>
      <vt:lpstr>PowerPoint Presentation</vt:lpstr>
      <vt:lpstr>African Americans in Transportation</vt:lpstr>
      <vt:lpstr>African Americans in Transportation</vt:lpstr>
      <vt:lpstr>PowerPoint Presentation</vt:lpstr>
      <vt:lpstr>PowerPoint Presentation</vt:lpstr>
      <vt:lpstr>PowerPoint Presentation</vt:lpstr>
      <vt:lpstr>African Americans in Transportation</vt:lpstr>
      <vt:lpstr>African Americans in Transportation</vt:lpstr>
      <vt:lpstr>PowerPoint Presentation</vt:lpstr>
      <vt:lpstr>PowerPoint Presentation</vt:lpstr>
      <vt:lpstr>PowerPoint Presentation</vt:lpstr>
      <vt:lpstr>PowerPoint Presentation</vt:lpstr>
      <vt:lpstr>PowerPoint Presentation</vt:lpstr>
      <vt:lpstr>African Americans in Transportation</vt:lpstr>
      <vt:lpstr>African Americans in Transportation</vt:lpstr>
      <vt:lpstr>African Americans in Transportation</vt:lpstr>
      <vt:lpstr>PowerPoint Presentation</vt:lpstr>
      <vt:lpstr>PowerPoint Presentation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African Americans in Transportation</vt:lpstr>
      <vt:lpstr>PowerPoint Presentation</vt:lpstr>
      <vt:lpstr>African Americans in Transportation</vt:lpstr>
      <vt:lpstr>African Americans in Transportation</vt:lpstr>
      <vt:lpstr>African Americans in Transportation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Jonesmo</dc:creator>
  <cp:lastModifiedBy>Diaz, Maria Angel</cp:lastModifiedBy>
  <cp:revision>29</cp:revision>
  <dcterms:created xsi:type="dcterms:W3CDTF">2014-06-18T12:04:36Z</dcterms:created>
  <dcterms:modified xsi:type="dcterms:W3CDTF">2015-05-27T23:35:02Z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2013-02-14T00:00:00Z</vt:filetime>
  </property>
  <property fmtid="{D5CDD505-2E9C-101B-9397-08002B2CF9AE}" pid="3" name="LastSaved">
    <vt:filetime>2014-06-18T00:00:00Z</vt:filetime>
  </property>
</Properties>
</file>