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5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2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EB1B3-01F4-4E0D-89D4-8076852ED06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58AD-C854-4026-A07A-907CD899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295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SLA Transportation Division</a:t>
            </a:r>
            <a:br>
              <a:rPr lang="en-US" dirty="0" smtClean="0"/>
            </a:br>
            <a:r>
              <a:rPr lang="en-US" dirty="0" smtClean="0"/>
              <a:t>Innovation Award: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Interactive Timelines </a:t>
            </a:r>
            <a:br>
              <a:rPr lang="en-US" i="1" dirty="0" smtClean="0"/>
            </a:br>
            <a:r>
              <a:rPr lang="en-US" i="1" dirty="0" smtClean="0"/>
              <a:t>to Support Transportation Information &amp; Education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Kenn</a:t>
            </a:r>
            <a:r>
              <a:rPr lang="en-US" dirty="0" smtClean="0"/>
              <a:t> Bicknell</a:t>
            </a:r>
          </a:p>
          <a:p>
            <a:r>
              <a:rPr lang="en-US" dirty="0" smtClean="0"/>
              <a:t>Los Angeles County </a:t>
            </a:r>
          </a:p>
          <a:p>
            <a:r>
              <a:rPr lang="en-US" dirty="0" smtClean="0"/>
              <a:t>Metropolitan Transportation Library &amp; Archive</a:t>
            </a:r>
          </a:p>
          <a:p>
            <a:r>
              <a:rPr lang="en-US" dirty="0" smtClean="0"/>
              <a:t>June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8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78" y="1886830"/>
            <a:ext cx="5939444" cy="3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78" y="1886830"/>
            <a:ext cx="5939444" cy="3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4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78" y="1886830"/>
            <a:ext cx="5939444" cy="3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78" y="1886830"/>
            <a:ext cx="5939444" cy="3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9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SLA Transportation Division Innovation Award:  Interactive Timelines  to Support Transportation Information &amp; Education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 Transportation Division Innovation Award:  Interactive Timelines  to Support Transportation Information &amp; Education</dc:title>
  <dc:creator>Bicknell, Kenneth D.</dc:creator>
  <cp:lastModifiedBy>Bicknell, Kenneth D.</cp:lastModifiedBy>
  <cp:revision>1</cp:revision>
  <dcterms:created xsi:type="dcterms:W3CDTF">2015-06-05T22:30:02Z</dcterms:created>
  <dcterms:modified xsi:type="dcterms:W3CDTF">2015-06-05T22:37:08Z</dcterms:modified>
</cp:coreProperties>
</file>