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61" r:id="rId17"/>
    <p:sldId id="262" r:id="rId18"/>
    <p:sldId id="265" r:id="rId19"/>
    <p:sldId id="264" r:id="rId20"/>
    <p:sldId id="263" r:id="rId21"/>
    <p:sldId id="280" r:id="rId22"/>
    <p:sldId id="281" r:id="rId23"/>
    <p:sldId id="279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9EB1B3-01F4-4E0D-89D4-8076852ED06A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B858AD-C854-4026-A07A-907CD8994D41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259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Touch Me Here:</a:t>
            </a:r>
            <a:br>
              <a:rPr lang="en-US" dirty="0" smtClean="0"/>
            </a:br>
            <a:r>
              <a:rPr lang="en-US" i="1" dirty="0" smtClean="0"/>
              <a:t>Bringing Digital Resources to Public Interactive Kiosks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191000"/>
            <a:ext cx="5638800" cy="2514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smtClean="0"/>
              <a:t>Internet Librarian: B303</a:t>
            </a:r>
          </a:p>
          <a:p>
            <a:pPr algn="l"/>
            <a:r>
              <a:rPr lang="en-US" dirty="0" smtClean="0"/>
              <a:t>“</a:t>
            </a:r>
            <a:r>
              <a:rPr lang="en-US" dirty="0" err="1" smtClean="0"/>
              <a:t>Grabbin</a:t>
            </a:r>
            <a:r>
              <a:rPr lang="en-US" dirty="0" smtClean="0"/>
              <a:t>’ ‘</a:t>
            </a:r>
            <a:r>
              <a:rPr lang="en-US" dirty="0" err="1" smtClean="0"/>
              <a:t>Em</a:t>
            </a:r>
            <a:r>
              <a:rPr lang="en-US" dirty="0" smtClean="0"/>
              <a:t> With Tech!”</a:t>
            </a:r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Kenn</a:t>
            </a:r>
            <a:r>
              <a:rPr lang="en-US" dirty="0" smtClean="0"/>
              <a:t> </a:t>
            </a:r>
            <a:r>
              <a:rPr lang="en-US" dirty="0" smtClean="0"/>
              <a:t>Bicknell</a:t>
            </a:r>
          </a:p>
          <a:p>
            <a:pPr algn="l"/>
            <a:r>
              <a:rPr lang="en-US" dirty="0" smtClean="0"/>
              <a:t>Los Angeles County </a:t>
            </a:r>
          </a:p>
          <a:p>
            <a:pPr algn="l"/>
            <a:r>
              <a:rPr lang="en-US" dirty="0" smtClean="0"/>
              <a:t>Metropolitan Transportation Authority </a:t>
            </a:r>
          </a:p>
          <a:p>
            <a:pPr algn="l"/>
            <a:r>
              <a:rPr lang="en-US" dirty="0" smtClean="0"/>
              <a:t>Library &amp; Archive</a:t>
            </a:r>
          </a:p>
          <a:p>
            <a:pPr algn="l"/>
            <a:r>
              <a:rPr lang="en-US" dirty="0" smtClean="0"/>
              <a:t>October </a:t>
            </a:r>
            <a:r>
              <a:rPr lang="en-US" dirty="0" smtClean="0"/>
              <a:t>28th,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Galleries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17045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31894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Food for thought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8954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…and dessert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30559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Making resources shine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17712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Giving them new life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29035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J:\Kenn Bicknell\US75-kiosk\DSC_0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43" y="1935163"/>
            <a:ext cx="660171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Metro Rail at 25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3" y="1935163"/>
            <a:ext cx="728201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5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SquareSpace</a:t>
            </a:r>
            <a:r>
              <a:rPr lang="en-US" dirty="0" smtClean="0"/>
              <a:t>: Then &amp; Now sliders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4" y="1935163"/>
            <a:ext cx="7248611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5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Historical Context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2" y="1935163"/>
            <a:ext cx="72652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5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Tiki</a:t>
            </a:r>
            <a:r>
              <a:rPr lang="en-US" dirty="0" smtClean="0"/>
              <a:t>-Toki </a:t>
            </a:r>
            <a:r>
              <a:rPr lang="en-US" dirty="0" err="1" smtClean="0"/>
              <a:t>Interative</a:t>
            </a:r>
            <a:r>
              <a:rPr lang="en-US" dirty="0" smtClean="0"/>
              <a:t> Timelines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4" y="1935163"/>
            <a:ext cx="7248611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9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Collaboration &amp; </a:t>
            </a:r>
            <a:br>
              <a:rPr lang="en-US" dirty="0" smtClean="0"/>
            </a:br>
            <a:r>
              <a:rPr lang="en-US" dirty="0" smtClean="0"/>
              <a:t>Context Opportunity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727363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0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Ambient </a:t>
            </a:r>
            <a:r>
              <a:rPr lang="en-US" dirty="0" err="1" smtClean="0"/>
              <a:t>exo</a:t>
            </a:r>
            <a:r>
              <a:rPr lang="en-US" dirty="0" smtClean="0"/>
              <a:t>-library meets Augmented </a:t>
            </a:r>
            <a:r>
              <a:rPr lang="en-US" dirty="0"/>
              <a:t>R</a:t>
            </a:r>
            <a:r>
              <a:rPr lang="en-US" dirty="0" smtClean="0"/>
              <a:t>eality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7023099" cy="4389437"/>
          </a:xfrm>
        </p:spPr>
      </p:pic>
    </p:spTree>
    <p:extLst>
      <p:ext uri="{BB962C8B-B14F-4D97-AF65-F5344CB8AC3E}">
        <p14:creationId xmlns:p14="http://schemas.microsoft.com/office/powerpoint/2010/main" val="28874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009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Robust collaboration </a:t>
            </a:r>
            <a:r>
              <a:rPr lang="en-US" dirty="0" err="1" smtClean="0"/>
              <a:t>opportunites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0"/>
            <a:ext cx="7023099" cy="4389437"/>
          </a:xfrm>
        </p:spPr>
      </p:pic>
    </p:spTree>
    <p:extLst>
      <p:ext uri="{BB962C8B-B14F-4D97-AF65-F5344CB8AC3E}">
        <p14:creationId xmlns:p14="http://schemas.microsoft.com/office/powerpoint/2010/main" val="20747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Collaborations &amp; new tools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6324599" cy="4038599"/>
          </a:xfrm>
        </p:spPr>
      </p:pic>
    </p:spTree>
    <p:extLst>
      <p:ext uri="{BB962C8B-B14F-4D97-AF65-F5344CB8AC3E}">
        <p14:creationId xmlns:p14="http://schemas.microsoft.com/office/powerpoint/2010/main" val="22911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>
                <a:latin typeface="+mj-lt"/>
              </a:rPr>
              <a:t>Kenn</a:t>
            </a:r>
            <a:r>
              <a:rPr lang="en-US" dirty="0" smtClean="0">
                <a:latin typeface="+mj-lt"/>
              </a:rPr>
              <a:t> Bicknell</a:t>
            </a:r>
          </a:p>
          <a:p>
            <a:r>
              <a:rPr lang="en-US" dirty="0" smtClean="0">
                <a:latin typeface="+mj-lt"/>
              </a:rPr>
              <a:t>Digital Resources Librarian</a:t>
            </a:r>
          </a:p>
          <a:p>
            <a:r>
              <a:rPr lang="en-US" dirty="0" smtClean="0">
                <a:latin typeface="+mj-lt"/>
              </a:rPr>
              <a:t>Los Angeles County Metropolitan Transportation Authority</a:t>
            </a:r>
          </a:p>
          <a:p>
            <a:r>
              <a:rPr lang="en-US" dirty="0" smtClean="0">
                <a:latin typeface="+mj-lt"/>
              </a:rPr>
              <a:t>Metro.net/library</a:t>
            </a:r>
          </a:p>
          <a:p>
            <a:r>
              <a:rPr lang="en-US" dirty="0" smtClean="0">
                <a:latin typeface="+mj-lt"/>
              </a:rPr>
              <a:t>bicknellk@metro.net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7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PeoplePlotr</a:t>
            </a:r>
            <a:r>
              <a:rPr lang="en-US" dirty="0" smtClean="0"/>
              <a:t> Family Tree Org Charts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2" y="1935163"/>
            <a:ext cx="72652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6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“Ambient </a:t>
            </a:r>
            <a:r>
              <a:rPr lang="en-US" dirty="0" err="1" smtClean="0"/>
              <a:t>Exo</a:t>
            </a:r>
            <a:r>
              <a:rPr lang="en-US" dirty="0" smtClean="0"/>
              <a:t>-Library”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352139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High-traffic visual encounter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230094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Vertically reoriented timeline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11991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Mixed-format data points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46" y="1935163"/>
            <a:ext cx="2918508" cy="4389437"/>
          </a:xfrm>
        </p:spPr>
      </p:pic>
    </p:spTree>
    <p:extLst>
      <p:ext uri="{BB962C8B-B14F-4D97-AF65-F5344CB8AC3E}">
        <p14:creationId xmlns:p14="http://schemas.microsoft.com/office/powerpoint/2010/main" val="1475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Text and context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13860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High-resolution images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3" y="1935163"/>
            <a:ext cx="6601713" cy="4389437"/>
          </a:xfrm>
        </p:spPr>
      </p:pic>
    </p:spTree>
    <p:extLst>
      <p:ext uri="{BB962C8B-B14F-4D97-AF65-F5344CB8AC3E}">
        <p14:creationId xmlns:p14="http://schemas.microsoft.com/office/powerpoint/2010/main" val="12790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1320</TotalTime>
  <Words>109</Words>
  <Application>Microsoft Office PowerPoint</Application>
  <PresentationFormat>On-screen Show (4:3)</PresentationFormat>
  <Paragraphs>38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Flow</vt:lpstr>
      <vt:lpstr>Touch Me Here: Bringing Digital Resources to Public Interactive Kiosks</vt:lpstr>
      <vt:lpstr>Tiki-Toki Interative Timelines</vt:lpstr>
      <vt:lpstr>PeoplePlotr Family Tree Org Charts</vt:lpstr>
      <vt:lpstr>The “Ambient Exo-Library”</vt:lpstr>
      <vt:lpstr>High-traffic visual encounter</vt:lpstr>
      <vt:lpstr>Vertically reoriented timeline</vt:lpstr>
      <vt:lpstr>Mixed-format data points</vt:lpstr>
      <vt:lpstr>Text and context</vt:lpstr>
      <vt:lpstr>High-resolution images</vt:lpstr>
      <vt:lpstr>Galleries</vt:lpstr>
      <vt:lpstr>Video</vt:lpstr>
      <vt:lpstr>Food for thought</vt:lpstr>
      <vt:lpstr>…and dessert</vt:lpstr>
      <vt:lpstr>Making resources shine</vt:lpstr>
      <vt:lpstr>Giving them new life</vt:lpstr>
      <vt:lpstr>PowerPoint Presentation</vt:lpstr>
      <vt:lpstr>Metro Rail at 25</vt:lpstr>
      <vt:lpstr> SquareSpace: Then &amp; Now sliders</vt:lpstr>
      <vt:lpstr>Historical Context</vt:lpstr>
      <vt:lpstr>Collaboration &amp;  Context Opportunity</vt:lpstr>
      <vt:lpstr>Ambient exo-library meets Augmented Reality</vt:lpstr>
      <vt:lpstr>Robust collaboration opportunites</vt:lpstr>
      <vt:lpstr>Collaborations &amp; new tools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 Transportation Division Innovation Award:  Interactive Timelines  to Support Transportation Information &amp; Education</dc:title>
  <dc:creator>Bicknell, Kenneth D.</dc:creator>
  <cp:lastModifiedBy>Bicknell, Kenneth D.</cp:lastModifiedBy>
  <cp:revision>9</cp:revision>
  <dcterms:created xsi:type="dcterms:W3CDTF">2015-06-05T22:30:02Z</dcterms:created>
  <dcterms:modified xsi:type="dcterms:W3CDTF">2015-10-08T22:32:20Z</dcterms:modified>
</cp:coreProperties>
</file>