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60" r:id="rId7"/>
    <p:sldId id="261" r:id="rId8"/>
    <p:sldId id="259" r:id="rId9"/>
    <p:sldId id="262" r:id="rId10"/>
    <p:sldId id="265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94660"/>
  </p:normalViewPr>
  <p:slideViewPr>
    <p:cSldViewPr>
      <p:cViewPr varScale="1">
        <p:scale>
          <a:sx n="92" d="100"/>
          <a:sy n="92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9EB1B3-01F4-4E0D-89D4-8076852ED06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 Me Here: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Bringing Digital Resources to Public Interactive Kiosks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5638800" cy="25146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Kenn</a:t>
            </a:r>
            <a:r>
              <a:rPr lang="en-US" dirty="0" smtClean="0"/>
              <a:t> Bicknell</a:t>
            </a:r>
          </a:p>
          <a:p>
            <a:pPr algn="l"/>
            <a:r>
              <a:rPr lang="en-US" dirty="0" smtClean="0"/>
              <a:t>Los Angeles County </a:t>
            </a:r>
          </a:p>
          <a:p>
            <a:pPr algn="l"/>
            <a:r>
              <a:rPr lang="en-US" dirty="0" smtClean="0"/>
              <a:t>Metropolitan </a:t>
            </a:r>
            <a:r>
              <a:rPr lang="en-US" dirty="0" smtClean="0"/>
              <a:t>Transportation Authority </a:t>
            </a:r>
          </a:p>
          <a:p>
            <a:pPr algn="l"/>
            <a:r>
              <a:rPr lang="en-US" dirty="0" smtClean="0"/>
              <a:t>Library </a:t>
            </a:r>
            <a:r>
              <a:rPr lang="en-US" dirty="0" smtClean="0"/>
              <a:t>&amp; Archive</a:t>
            </a:r>
          </a:p>
          <a:p>
            <a:pPr algn="l"/>
            <a:r>
              <a:rPr lang="en-US" dirty="0" smtClean="0"/>
              <a:t>August 28th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4861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652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7363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4861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652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6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J:\Kenn Bicknell\US75-kiosk\DSC_0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0171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8201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1286</TotalTime>
  <Words>19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Touch Me Here: Bringing Digital Resources to Public Interactive Kiosks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 Transportation Division Innovation Award:  Interactive Timelines  to Support Transportation Information &amp; Education</dc:title>
  <dc:creator>Bicknell, Kenneth D.</dc:creator>
  <cp:lastModifiedBy>Bicknell, Kenneth D.</cp:lastModifiedBy>
  <cp:revision>6</cp:revision>
  <dcterms:created xsi:type="dcterms:W3CDTF">2015-06-05T22:30:02Z</dcterms:created>
  <dcterms:modified xsi:type="dcterms:W3CDTF">2015-08-26T23:51:43Z</dcterms:modified>
</cp:coreProperties>
</file>