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4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0D38F1D-BAB5-4E17-818B-CFD11B126250}" type="datetimeFigureOut">
              <a:rPr lang="en-US" smtClean="0"/>
              <a:t>10/24/2015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E00F0F8-7E98-4D09-8CDF-6F43738E22C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metrolibrarian" TargetMode="External"/><Relationship Id="rId3" Type="http://schemas.openxmlformats.org/officeDocument/2006/relationships/hyperlink" Target="http://metroprimaryresources.info/" TargetMode="External"/><Relationship Id="rId7" Type="http://schemas.openxmlformats.org/officeDocument/2006/relationships/hyperlink" Target="https://www.flickr.com/photos/metrolibraryarchive/sets" TargetMode="External"/><Relationship Id="rId2" Type="http://schemas.openxmlformats.org/officeDocument/2006/relationships/hyperlink" Target="http://metro.net/librar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bit.ly/1G9hFec" TargetMode="External"/><Relationship Id="rId5" Type="http://schemas.openxmlformats.org/officeDocument/2006/relationships/hyperlink" Target="http://bit.ly/1bph9gz" TargetMode="External"/><Relationship Id="rId10" Type="http://schemas.openxmlformats.org/officeDocument/2006/relationships/hyperlink" Target="https://www.historypin.org/channels/view/9987/#!photos/list/" TargetMode="External"/><Relationship Id="rId4" Type="http://schemas.openxmlformats.org/officeDocument/2006/relationships/hyperlink" Target="http://www.laassubject.org/" TargetMode="External"/><Relationship Id="rId9" Type="http://schemas.openxmlformats.org/officeDocument/2006/relationships/hyperlink" Target="http://lacmtalibrary.tumblr.com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C203:  Digital Library Services &amp; Preservation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4267200"/>
            <a:ext cx="7854696" cy="2209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Internet Librarian 2015</a:t>
            </a:r>
          </a:p>
          <a:p>
            <a:endParaRPr lang="en-US" dirty="0"/>
          </a:p>
          <a:p>
            <a:r>
              <a:rPr lang="en-US" dirty="0" err="1" smtClean="0"/>
              <a:t>Kenn</a:t>
            </a:r>
            <a:r>
              <a:rPr lang="en-US" dirty="0" smtClean="0"/>
              <a:t> Bicknell</a:t>
            </a:r>
          </a:p>
          <a:p>
            <a:r>
              <a:rPr lang="en-US" i="1" dirty="0" smtClean="0"/>
              <a:t>Digital Resources Librarian</a:t>
            </a:r>
          </a:p>
          <a:p>
            <a:r>
              <a:rPr lang="en-US" i="1" dirty="0" smtClean="0"/>
              <a:t>Los Angeles County Metropolitan Transportation Authority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1881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Interactive Timelines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9800"/>
            <a:ext cx="7023099" cy="4389437"/>
          </a:xfrm>
        </p:spPr>
      </p:pic>
    </p:spTree>
    <p:extLst>
      <p:ext uri="{BB962C8B-B14F-4D97-AF65-F5344CB8AC3E}">
        <p14:creationId xmlns:p14="http://schemas.microsoft.com/office/powerpoint/2010/main" val="96751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429512"/>
          </a:xfrm>
        </p:spPr>
        <p:txBody>
          <a:bodyPr/>
          <a:lstStyle/>
          <a:p>
            <a:pPr algn="ctr"/>
            <a:r>
              <a:rPr lang="en-US" dirty="0" smtClean="0"/>
              <a:t>Interactive Timelines</a:t>
            </a:r>
            <a:endParaRPr lang="en-US" dirty="0"/>
          </a:p>
        </p:txBody>
      </p:sp>
      <p:pic>
        <p:nvPicPr>
          <p:cNvPr id="1026" name="Picture 2" descr="J:\Kenn Bicknell\INTERNET LIBRARIAN INTERNATIONAL 2015\X-TRACK POSTER IMAGES\DSC_03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95199"/>
            <a:ext cx="4038600" cy="268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Kenn Bicknell\INTERNET LIBRARIAN INTERNATIONAL 2015\X-TRACK POSTER IMAGES\DSC_035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95199"/>
            <a:ext cx="4038600" cy="268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8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Beyond “traditional” social media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76795"/>
            <a:ext cx="4038600" cy="252204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76795"/>
            <a:ext cx="4038600" cy="2522047"/>
          </a:xfrm>
        </p:spPr>
      </p:pic>
    </p:spTree>
    <p:extLst>
      <p:ext uri="{BB962C8B-B14F-4D97-AF65-F5344CB8AC3E}">
        <p14:creationId xmlns:p14="http://schemas.microsoft.com/office/powerpoint/2010/main" val="270762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Calendaring</a:t>
            </a:r>
            <a:endParaRPr lang="en-US" dirty="0"/>
          </a:p>
        </p:txBody>
      </p:sp>
      <p:pic>
        <p:nvPicPr>
          <p:cNvPr id="4" name="Content Placeholder 3" descr="J:\Kenn Bicknell\PRESENTATIONS\images\calendaring-this-date-in-history-sandusky-star-journal-oh-14-dec-191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215356"/>
            <a:ext cx="342900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90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Online calendar</a:t>
            </a:r>
            <a:endParaRPr lang="en-US" dirty="0"/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09800"/>
            <a:ext cx="7023099" cy="4389437"/>
          </a:xfrm>
        </p:spPr>
      </p:pic>
    </p:spTree>
    <p:extLst>
      <p:ext uri="{BB962C8B-B14F-4D97-AF65-F5344CB8AC3E}">
        <p14:creationId xmlns:p14="http://schemas.microsoft.com/office/powerpoint/2010/main" val="9556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Sample Calendar Entries</a:t>
            </a:r>
            <a:endParaRPr lang="en-US" dirty="0"/>
          </a:p>
        </p:txBody>
      </p:sp>
      <p:pic>
        <p:nvPicPr>
          <p:cNvPr id="5" name="Picture 2" descr="J:\Kenn Bicknell\PRESENTATIONS\images\calendar-this-date-november-9-screenshot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0"/>
            <a:ext cx="4343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286000"/>
            <a:ext cx="4191000" cy="3656345"/>
          </a:xfrm>
        </p:spPr>
      </p:pic>
    </p:spTree>
    <p:extLst>
      <p:ext uri="{BB962C8B-B14F-4D97-AF65-F5344CB8AC3E}">
        <p14:creationId xmlns:p14="http://schemas.microsoft.com/office/powerpoint/2010/main" val="54197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Local History Goes Viral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886" y="1956469"/>
            <a:ext cx="5572227" cy="434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8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Storytelling Comes Alive</a:t>
            </a:r>
            <a:endParaRPr lang="en-US" dirty="0"/>
          </a:p>
        </p:txBody>
      </p:sp>
      <p:pic>
        <p:nvPicPr>
          <p:cNvPr id="8" name="Picture 3" descr="J:\Kenn Bicknell\PRESENTATIONS\images\storytelling-comes-aliv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09800"/>
            <a:ext cx="8229600" cy="429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1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L.A.’s First “</a:t>
            </a:r>
            <a:r>
              <a:rPr lang="en-US" dirty="0" err="1" smtClean="0"/>
              <a:t>Motormanettes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5" name="Picture 3" descr="J:\Kenn Bicknell\PRESENTATIONS\images\storytelling-motormanette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3352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J:\Kenn Bicknell\PRESENTATIONS\images\storytelling-arcola-philpot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3352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00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1984 Summer Olympics “Tour”</a:t>
            </a:r>
            <a:endParaRPr lang="en-US" dirty="0"/>
          </a:p>
        </p:txBody>
      </p:sp>
      <p:pic>
        <p:nvPicPr>
          <p:cNvPr id="4" name="Picture 2" descr="J:\Kenn Bicknell\PRESENTATIONS\images\historypin-1980-summer-olympics-tou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55" y="1935163"/>
            <a:ext cx="7698890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58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371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Challenge-Based </a:t>
            </a:r>
            <a:r>
              <a:rPr lang="en-US" dirty="0" err="1" smtClean="0"/>
              <a:t>Opportunties</a:t>
            </a:r>
            <a:r>
              <a:rPr lang="en-US" dirty="0" smtClean="0"/>
              <a:t> at The Metro Library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62200"/>
            <a:ext cx="3397095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457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Exploiting Embedded Resources</a:t>
            </a:r>
            <a:endParaRPr lang="en-US" dirty="0"/>
          </a:p>
        </p:txBody>
      </p:sp>
      <p:pic>
        <p:nvPicPr>
          <p:cNvPr id="4" name="Picture 2" descr="J:\Kenn Bicknell\PRESENTATIONS\images\embedded-resources-monorail-goodell-1962-letter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946" y="1935163"/>
            <a:ext cx="3400107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48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Goodell</a:t>
            </a:r>
            <a:r>
              <a:rPr lang="en-US" dirty="0" smtClean="0"/>
              <a:t> Monorail Rendering</a:t>
            </a:r>
            <a:endParaRPr lang="en-US" dirty="0"/>
          </a:p>
        </p:txBody>
      </p:sp>
      <p:pic>
        <p:nvPicPr>
          <p:cNvPr id="4" name="Content Placeholder 3" descr="J:\Kenn Bicknell\PRESENTATIONS\images\embedded-resources-monorail-goodell-196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35163"/>
            <a:ext cx="7010400" cy="477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61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571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Taking Your Users Places &amp; </a:t>
            </a:r>
            <a:br>
              <a:rPr lang="en-US" dirty="0" smtClean="0"/>
            </a:br>
            <a:r>
              <a:rPr lang="en-US" dirty="0" smtClean="0"/>
              <a:t>Taking Your Library Places</a:t>
            </a:r>
            <a:endParaRPr lang="en-US" dirty="0"/>
          </a:p>
        </p:txBody>
      </p:sp>
      <p:pic>
        <p:nvPicPr>
          <p:cNvPr id="4" name="Picture 2" descr="J:\Kenn Bicknell\PRESENTATIONS\images\embedded-resources-monorail-ad-museum-fron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8229600" cy="396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9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Creative Collaboration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84" y="2111930"/>
            <a:ext cx="7846232" cy="4035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80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 Cautionary Tale…</a:t>
            </a:r>
            <a:endParaRPr lang="en-US" dirty="0"/>
          </a:p>
        </p:txBody>
      </p:sp>
      <p:pic>
        <p:nvPicPr>
          <p:cNvPr id="4" name="Picture 2" descr="J:\Kenn Bicknell\PRESENTATIONS\images\question-mark-ke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2085181"/>
            <a:ext cx="6146800" cy="408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36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Los Angeles Historic Traffic Plans</a:t>
            </a:r>
            <a:endParaRPr lang="en-US" dirty="0"/>
          </a:p>
        </p:txBody>
      </p:sp>
      <p:pic>
        <p:nvPicPr>
          <p:cNvPr id="4" name="Content Placeholder 3" descr="J:\Kenn Bicknell\PRESENTATIONS\images\digitized-historic-traffic-plans-list-screensho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209800"/>
            <a:ext cx="5171877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13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53312"/>
          </a:xfrm>
        </p:spPr>
        <p:txBody>
          <a:bodyPr/>
          <a:lstStyle/>
          <a:p>
            <a:pPr algn="ctr"/>
            <a:r>
              <a:rPr lang="en-US" dirty="0" smtClean="0"/>
              <a:t>Getty Museum: </a:t>
            </a:r>
            <a:r>
              <a:rPr lang="en-US" i="1" dirty="0" smtClean="0"/>
              <a:t>Overdrive</a:t>
            </a:r>
            <a:endParaRPr lang="en-US" i="1" dirty="0"/>
          </a:p>
        </p:txBody>
      </p:sp>
      <p:pic>
        <p:nvPicPr>
          <p:cNvPr id="4" name="Picture 2" descr="J:\Kenn Bicknell\PRESENTATIONS\images\getty-overdrive-exhibi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8229600" cy="281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63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8191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National Building Museum</a:t>
            </a:r>
            <a:br>
              <a:rPr lang="en-US" dirty="0" smtClean="0"/>
            </a:br>
            <a:r>
              <a:rPr lang="en-US" dirty="0" smtClean="0"/>
              <a:t>Washington, D.C.</a:t>
            </a:r>
            <a:endParaRPr lang="en-US" dirty="0"/>
          </a:p>
        </p:txBody>
      </p:sp>
      <p:pic>
        <p:nvPicPr>
          <p:cNvPr id="4" name="Picture 2" descr="J:\Getty Overdrive Exhibit\20140106_160205 (3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90800"/>
            <a:ext cx="6774873" cy="381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60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62200"/>
            <a:ext cx="8229600" cy="4191000"/>
          </a:xfrm>
        </p:spPr>
        <p:txBody>
          <a:bodyPr>
            <a:normAutofit fontScale="62500" lnSpcReduction="20000"/>
          </a:bodyPr>
          <a:lstStyle/>
          <a:p>
            <a:r>
              <a:rPr lang="en-US" sz="2800" dirty="0">
                <a:latin typeface="+mj-lt"/>
              </a:rPr>
              <a:t>Our Website: </a:t>
            </a:r>
            <a:r>
              <a:rPr lang="en-US" sz="2800" u="sng" dirty="0">
                <a:solidFill>
                  <a:schemeClr val="accent1"/>
                </a:solidFill>
                <a:latin typeface="+mj-lt"/>
                <a:hlinkClick r:id="rId2"/>
              </a:rPr>
              <a:t>metro.net/library</a:t>
            </a:r>
            <a:endParaRPr lang="en-US" sz="2800" dirty="0">
              <a:solidFill>
                <a:schemeClr val="accent1"/>
              </a:solidFill>
              <a:latin typeface="+mj-lt"/>
            </a:endParaRPr>
          </a:p>
          <a:p>
            <a:r>
              <a:rPr lang="en-US" sz="2800" dirty="0">
                <a:latin typeface="+mj-lt"/>
              </a:rPr>
              <a:t>Our Primary Resources Blog (with “This Date in Los Angeles Transportation History”): </a:t>
            </a:r>
            <a:r>
              <a:rPr lang="en-US" sz="2800" u="sng" dirty="0">
                <a:latin typeface="+mj-lt"/>
                <a:hlinkClick r:id="rId3"/>
              </a:rPr>
              <a:t>metroprimaryresources.info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Daily Transportation Headlines: </a:t>
            </a:r>
            <a:r>
              <a:rPr lang="en-US" sz="2800" u="sng" dirty="0">
                <a:latin typeface="+mj-lt"/>
                <a:hlinkClick r:id="rId3"/>
              </a:rPr>
              <a:t>headlines.metroprimaryresources.info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L.A. as Subject: </a:t>
            </a:r>
            <a:r>
              <a:rPr lang="en-US" sz="2800" u="sng" dirty="0">
                <a:latin typeface="+mj-lt"/>
                <a:hlinkClick r:id="rId4"/>
              </a:rPr>
              <a:t>laassubject.org</a:t>
            </a:r>
            <a:endParaRPr lang="en-US" sz="2800" dirty="0">
              <a:latin typeface="+mj-lt"/>
            </a:endParaRPr>
          </a:p>
          <a:p>
            <a:r>
              <a:rPr lang="en-US" sz="2800" dirty="0" err="1">
                <a:latin typeface="+mj-lt"/>
              </a:rPr>
              <a:t>Tiki</a:t>
            </a:r>
            <a:r>
              <a:rPr lang="en-US" sz="2800" dirty="0">
                <a:latin typeface="+mj-lt"/>
              </a:rPr>
              <a:t>-Toki timeline of Los Angeles transportation history: </a:t>
            </a:r>
            <a:r>
              <a:rPr lang="en-US" sz="2800" u="sng" dirty="0">
                <a:latin typeface="+mj-lt"/>
                <a:hlinkClick r:id="rId5"/>
              </a:rPr>
              <a:t>http://bit.ly/1bph9gz</a:t>
            </a:r>
            <a:endParaRPr lang="en-US" sz="2800" dirty="0">
              <a:latin typeface="+mj-lt"/>
            </a:endParaRPr>
          </a:p>
          <a:p>
            <a:r>
              <a:rPr lang="en-US" sz="2800" dirty="0" err="1">
                <a:latin typeface="+mj-lt"/>
              </a:rPr>
              <a:t>PeoplePlotr</a:t>
            </a:r>
            <a:r>
              <a:rPr lang="en-US" sz="2800" dirty="0">
                <a:latin typeface="+mj-lt"/>
              </a:rPr>
              <a:t> family tree of Los Angeles transportation: </a:t>
            </a:r>
            <a:r>
              <a:rPr lang="en-US" sz="2800" u="sng" dirty="0">
                <a:latin typeface="+mj-lt"/>
                <a:hlinkClick r:id="rId6"/>
              </a:rPr>
              <a:t>http://bit.ly/1G9hFec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Our Flickr photo collection:  </a:t>
            </a:r>
            <a:r>
              <a:rPr lang="en-US" sz="2800" u="sng" dirty="0">
                <a:latin typeface="+mj-lt"/>
                <a:hlinkClick r:id="rId7"/>
              </a:rPr>
              <a:t>https://www.flickr.com/photos/metrolibraryarchive/sets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Our YouTube channel: </a:t>
            </a:r>
            <a:r>
              <a:rPr lang="en-US" sz="2800" u="sng" dirty="0">
                <a:latin typeface="+mj-lt"/>
                <a:hlinkClick r:id="rId8"/>
              </a:rPr>
              <a:t>youtube.com/user/</a:t>
            </a:r>
            <a:r>
              <a:rPr lang="en-US" sz="2800" u="sng" dirty="0" err="1">
                <a:latin typeface="+mj-lt"/>
                <a:hlinkClick r:id="rId8"/>
              </a:rPr>
              <a:t>metrolibrarian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Our </a:t>
            </a:r>
            <a:r>
              <a:rPr lang="en-US" sz="2800" dirty="0" err="1">
                <a:latin typeface="+mj-lt"/>
              </a:rPr>
              <a:t>Tumblr</a:t>
            </a:r>
            <a:r>
              <a:rPr lang="en-US" sz="2800" dirty="0">
                <a:latin typeface="+mj-lt"/>
              </a:rPr>
              <a:t> page: </a:t>
            </a:r>
            <a:r>
              <a:rPr lang="en-US" sz="2800" u="sng" dirty="0">
                <a:latin typeface="+mj-lt"/>
                <a:hlinkClick r:id="rId9"/>
              </a:rPr>
              <a:t>lacmtalibrary.tumblr.com/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Our </a:t>
            </a:r>
            <a:r>
              <a:rPr lang="en-US" sz="2800" dirty="0" err="1">
                <a:latin typeface="+mj-lt"/>
              </a:rPr>
              <a:t>Historypin</a:t>
            </a:r>
            <a:r>
              <a:rPr lang="en-US" sz="2800" dirty="0">
                <a:latin typeface="+mj-lt"/>
              </a:rPr>
              <a:t> site: </a:t>
            </a:r>
            <a:r>
              <a:rPr lang="en-US" sz="2800" u="sng" dirty="0">
                <a:latin typeface="+mj-lt"/>
                <a:hlinkClick r:id="rId10"/>
              </a:rPr>
              <a:t>https://www.historypin.org/channels/view/9987/#!photos/list/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Our Twitter:  @</a:t>
            </a:r>
            <a:r>
              <a:rPr lang="en-US" sz="2800" dirty="0" err="1">
                <a:latin typeface="+mj-lt"/>
              </a:rPr>
              <a:t>MetroLibrary</a:t>
            </a:r>
            <a:endParaRPr lang="en-US" sz="2800" dirty="0">
              <a:latin typeface="+mj-lt"/>
            </a:endParaRPr>
          </a:p>
          <a:p>
            <a:endParaRPr lang="en-US" sz="2800" b="1" dirty="0" smtClean="0">
              <a:latin typeface="+mj-lt"/>
            </a:endParaRPr>
          </a:p>
          <a:p>
            <a:r>
              <a:rPr lang="en-US" sz="2800" b="1" dirty="0" smtClean="0">
                <a:latin typeface="+mj-lt"/>
              </a:rPr>
              <a:t>Anything </a:t>
            </a:r>
            <a:r>
              <a:rPr lang="en-US" sz="2800" b="1" dirty="0">
                <a:latin typeface="+mj-lt"/>
              </a:rPr>
              <a:t>else, just ask me!  </a:t>
            </a:r>
            <a:r>
              <a:rPr lang="en-US" sz="2800" b="1" u="sng" dirty="0">
                <a:latin typeface="+mj-lt"/>
              </a:rPr>
              <a:t>bicknellk@metro.net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55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219200"/>
          </a:xfrm>
        </p:spPr>
        <p:txBody>
          <a:bodyPr/>
          <a:lstStyle/>
          <a:p>
            <a:pPr algn="ctr"/>
            <a:r>
              <a:rPr lang="en-US" dirty="0" smtClean="0"/>
              <a:t>Engagement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32766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+mj-lt"/>
              </a:rPr>
              <a:t>NEWS AGGREGATION &amp; DISSEMINATION</a:t>
            </a:r>
          </a:p>
          <a:p>
            <a:endParaRPr lang="en-US" dirty="0">
              <a:solidFill>
                <a:srgbClr val="FF0000"/>
              </a:solidFill>
              <a:latin typeface="+mj-lt"/>
            </a:endParaRP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COMMUNITY CURATION</a:t>
            </a:r>
          </a:p>
          <a:p>
            <a:endParaRPr lang="en-US" dirty="0">
              <a:solidFill>
                <a:srgbClr val="FF0000"/>
              </a:solidFill>
              <a:latin typeface="+mj-lt"/>
            </a:endParaRPr>
          </a:p>
          <a:p>
            <a:r>
              <a:rPr lang="en-US" dirty="0">
                <a:solidFill>
                  <a:srgbClr val="FF0000"/>
                </a:solidFill>
                <a:latin typeface="+mj-lt"/>
              </a:rPr>
              <a:t>DIGITAL DATA ALCHEMY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5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6764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Online Newspaper: Library as Aggregated Information Channel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770" y="2895600"/>
            <a:ext cx="5148459" cy="3429000"/>
          </a:xfrm>
        </p:spPr>
      </p:pic>
    </p:spTree>
    <p:extLst>
      <p:ext uri="{BB962C8B-B14F-4D97-AF65-F5344CB8AC3E}">
        <p14:creationId xmlns:p14="http://schemas.microsoft.com/office/powerpoint/2010/main" val="2523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828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Creating a Newspaper including your own digital content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00400"/>
            <a:ext cx="5105400" cy="30480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00400"/>
            <a:ext cx="4038600" cy="3040828"/>
          </a:xfrm>
        </p:spPr>
      </p:pic>
    </p:spTree>
    <p:extLst>
      <p:ext uri="{BB962C8B-B14F-4D97-AF65-F5344CB8AC3E}">
        <p14:creationId xmlns:p14="http://schemas.microsoft.com/office/powerpoint/2010/main" val="300420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Community </a:t>
            </a:r>
            <a:r>
              <a:rPr lang="en-US" dirty="0" err="1" smtClean="0"/>
              <a:t>Curation</a:t>
            </a:r>
            <a:r>
              <a:rPr lang="en-US" dirty="0" smtClean="0"/>
              <a:t>:  Themes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5814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Local history advocacy</a:t>
            </a:r>
          </a:p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New(</a:t>
            </a:r>
            <a:r>
              <a:rPr lang="en-US" dirty="0" err="1" smtClean="0">
                <a:solidFill>
                  <a:srgbClr val="FF0000"/>
                </a:solidFill>
                <a:latin typeface="+mj-lt"/>
              </a:rPr>
              <a:t>ish</a:t>
            </a:r>
            <a:r>
              <a:rPr lang="en-US" dirty="0" smtClean="0">
                <a:solidFill>
                  <a:srgbClr val="FF0000"/>
                </a:solidFill>
                <a:latin typeface="+mj-lt"/>
              </a:rPr>
              <a:t>) technology tools</a:t>
            </a:r>
          </a:p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Beyond “traditional” social media</a:t>
            </a:r>
          </a:p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Calendaring</a:t>
            </a:r>
          </a:p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Storytelling comes alive</a:t>
            </a:r>
          </a:p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Exploiting embedded resources</a:t>
            </a:r>
          </a:p>
          <a:p>
            <a:r>
              <a:rPr lang="en-US" dirty="0" smtClean="0">
                <a:solidFill>
                  <a:srgbClr val="FF0000"/>
                </a:solidFill>
                <a:latin typeface="+mj-lt"/>
              </a:rPr>
              <a:t>Creative collaboration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743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Local History Advocacy</a:t>
            </a:r>
            <a:endParaRPr lang="en-US" dirty="0"/>
          </a:p>
        </p:txBody>
      </p:sp>
      <p:pic>
        <p:nvPicPr>
          <p:cNvPr id="5" name="Picture 3" descr="J:\Kenn Bicknell\PRESENTATIONS\images\laassubject-directory-pinmap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14601"/>
            <a:ext cx="4038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J:\Kenn Bicknell\PRESENTATIONS\images\laassubject-front-page-738x598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01584"/>
            <a:ext cx="4038600" cy="327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33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New(</a:t>
            </a:r>
            <a:r>
              <a:rPr lang="en-US" dirty="0" err="1" smtClean="0"/>
              <a:t>ish</a:t>
            </a:r>
            <a:r>
              <a:rPr lang="en-US" dirty="0" smtClean="0"/>
              <a:t>) Technology Tools</a:t>
            </a:r>
            <a:endParaRPr lang="en-US" dirty="0"/>
          </a:p>
        </p:txBody>
      </p:sp>
      <p:pic>
        <p:nvPicPr>
          <p:cNvPr id="4" name="Picture 2" descr="J:\Kenn Bicknell\PRESENTATIONS\images\museums-tomorrow-qr-cod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2" y="2058194"/>
            <a:ext cx="57054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7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24712"/>
          </a:xfrm>
        </p:spPr>
        <p:txBody>
          <a:bodyPr/>
          <a:lstStyle/>
          <a:p>
            <a:pPr algn="ctr"/>
            <a:r>
              <a:rPr lang="en-US" dirty="0" smtClean="0"/>
              <a:t>Interactive Timelines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0"/>
            <a:ext cx="7023099" cy="4389437"/>
          </a:xfrm>
        </p:spPr>
      </p:pic>
    </p:spTree>
    <p:extLst>
      <p:ext uri="{BB962C8B-B14F-4D97-AF65-F5344CB8AC3E}">
        <p14:creationId xmlns:p14="http://schemas.microsoft.com/office/powerpoint/2010/main" val="239312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</TotalTime>
  <Words>250</Words>
  <Application>Microsoft Office PowerPoint</Application>
  <PresentationFormat>On-screen Show (4:3)</PresentationFormat>
  <Paragraphs>58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Flow</vt:lpstr>
      <vt:lpstr>C203:  Digital Library Services &amp; Preservation</vt:lpstr>
      <vt:lpstr>Challenge-Based Opportunties at The Metro Library</vt:lpstr>
      <vt:lpstr>Engagement Strategies</vt:lpstr>
      <vt:lpstr>Online Newspaper: Library as Aggregated Information Channel</vt:lpstr>
      <vt:lpstr>Creating a Newspaper including your own digital content</vt:lpstr>
      <vt:lpstr>Community Curation:  Themes</vt:lpstr>
      <vt:lpstr>Local History Advocacy</vt:lpstr>
      <vt:lpstr>New(ish) Technology Tools</vt:lpstr>
      <vt:lpstr>Interactive Timelines</vt:lpstr>
      <vt:lpstr>Interactive Timelines</vt:lpstr>
      <vt:lpstr>Interactive Timelines</vt:lpstr>
      <vt:lpstr>Beyond “traditional” social media</vt:lpstr>
      <vt:lpstr>Calendaring</vt:lpstr>
      <vt:lpstr>Online calendar</vt:lpstr>
      <vt:lpstr>Sample Calendar Entries</vt:lpstr>
      <vt:lpstr>Local History Goes Viral</vt:lpstr>
      <vt:lpstr>Storytelling Comes Alive</vt:lpstr>
      <vt:lpstr>L.A.’s First “Motormanettes”</vt:lpstr>
      <vt:lpstr>1984 Summer Olympics “Tour”</vt:lpstr>
      <vt:lpstr>Exploiting Embedded Resources</vt:lpstr>
      <vt:lpstr>Goodell Monorail Rendering</vt:lpstr>
      <vt:lpstr>Taking Your Users Places &amp;  Taking Your Library Places</vt:lpstr>
      <vt:lpstr>Creative Collaboration</vt:lpstr>
      <vt:lpstr>A Cautionary Tale…</vt:lpstr>
      <vt:lpstr>Los Angeles Historic Traffic Plans</vt:lpstr>
      <vt:lpstr>Getty Museum: Overdrive</vt:lpstr>
      <vt:lpstr>National Building Museum Washington, D.C.</vt:lpstr>
      <vt:lpstr>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C203:  Digital Library Services &amp; Preservation</dc:title>
  <dc:creator>Bicknell, Kenneth D.</dc:creator>
  <cp:lastModifiedBy>Bicknell, Kenneth D.</cp:lastModifiedBy>
  <cp:revision>7</cp:revision>
  <dcterms:created xsi:type="dcterms:W3CDTF">2015-10-24T22:14:50Z</dcterms:created>
  <dcterms:modified xsi:type="dcterms:W3CDTF">2015-10-24T23:11:17Z</dcterms:modified>
</cp:coreProperties>
</file>